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8" r:id="rId5"/>
    <p:sldId id="260" r:id="rId6"/>
    <p:sldId id="256" r:id="rId7"/>
    <p:sldId id="286" r:id="rId8"/>
    <p:sldId id="269" r:id="rId9"/>
    <p:sldId id="283" r:id="rId10"/>
    <p:sldId id="257" r:id="rId11"/>
    <p:sldId id="268" r:id="rId12"/>
    <p:sldId id="262" r:id="rId13"/>
    <p:sldId id="267" r:id="rId14"/>
    <p:sldId id="270" r:id="rId15"/>
    <p:sldId id="271" r:id="rId16"/>
    <p:sldId id="263" r:id="rId17"/>
    <p:sldId id="273" r:id="rId18"/>
    <p:sldId id="272" r:id="rId19"/>
    <p:sldId id="274" r:id="rId20"/>
    <p:sldId id="275" r:id="rId21"/>
    <p:sldId id="264" r:id="rId22"/>
    <p:sldId id="276" r:id="rId23"/>
    <p:sldId id="265" r:id="rId24"/>
    <p:sldId id="277" r:id="rId25"/>
    <p:sldId id="278" r:id="rId26"/>
    <p:sldId id="266" r:id="rId27"/>
    <p:sldId id="279" r:id="rId28"/>
    <p:sldId id="280" r:id="rId29"/>
    <p:sldId id="281" r:id="rId30"/>
    <p:sldId id="285" r:id="rId31"/>
    <p:sldId id="287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BD2"/>
    <a:srgbClr val="DCE9F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ADF11-6CAE-473C-8099-BEC457F3A373}" v="302" dt="2023-04-20T08:35:39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Giske Skaaren" userId="eb336ded-50cc-4c67-88e1-3098ce3660c2" providerId="ADAL" clId="{37664E91-D5B7-4F46-9AF0-DD95E443712D}"/>
    <pc:docChg chg="custSel addSld modSld modMainMaster">
      <pc:chgData name="Tobias Giske Skaaren" userId="eb336ded-50cc-4c67-88e1-3098ce3660c2" providerId="ADAL" clId="{37664E91-D5B7-4F46-9AF0-DD95E443712D}" dt="2022-11-17T09:40:21.681" v="84"/>
      <pc:docMkLst>
        <pc:docMk/>
      </pc:docMkLst>
      <pc:sldChg chg="addSp delSp modSp new mod modClrScheme chgLayout">
        <pc:chgData name="Tobias Giske Skaaren" userId="eb336ded-50cc-4c67-88e1-3098ce3660c2" providerId="ADAL" clId="{37664E91-D5B7-4F46-9AF0-DD95E443712D}" dt="2022-11-17T08:46:11.026" v="1" actId="700"/>
        <pc:sldMkLst>
          <pc:docMk/>
          <pc:sldMk cId="4021929676" sldId="256"/>
        </pc:sldMkLst>
        <pc:spChg chg="del mod ord">
          <ac:chgData name="Tobias Giske Skaaren" userId="eb336ded-50cc-4c67-88e1-3098ce3660c2" providerId="ADAL" clId="{37664E91-D5B7-4F46-9AF0-DD95E443712D}" dt="2022-11-17T08:46:11.026" v="1" actId="700"/>
          <ac:spMkLst>
            <pc:docMk/>
            <pc:sldMk cId="4021929676" sldId="256"/>
            <ac:spMk id="2" creationId="{90228BAC-77AD-62DF-E9E1-126E1A85F5BC}"/>
          </ac:spMkLst>
        </pc:spChg>
        <pc:spChg chg="del mod ord">
          <ac:chgData name="Tobias Giske Skaaren" userId="eb336ded-50cc-4c67-88e1-3098ce3660c2" providerId="ADAL" clId="{37664E91-D5B7-4F46-9AF0-DD95E443712D}" dt="2022-11-17T08:46:11.026" v="1" actId="700"/>
          <ac:spMkLst>
            <pc:docMk/>
            <pc:sldMk cId="4021929676" sldId="256"/>
            <ac:spMk id="3" creationId="{93F77055-0BFA-76EE-3CDA-03867B45443A}"/>
          </ac:spMkLst>
        </pc:spChg>
        <pc:spChg chg="add mod ord">
          <ac:chgData name="Tobias Giske Skaaren" userId="eb336ded-50cc-4c67-88e1-3098ce3660c2" providerId="ADAL" clId="{37664E91-D5B7-4F46-9AF0-DD95E443712D}" dt="2022-11-17T08:46:11.026" v="1" actId="700"/>
          <ac:spMkLst>
            <pc:docMk/>
            <pc:sldMk cId="4021929676" sldId="256"/>
            <ac:spMk id="4" creationId="{5F2A7331-AC56-4A7A-A9B2-6F5AB1DB97C6}"/>
          </ac:spMkLst>
        </pc:spChg>
        <pc:spChg chg="add mod ord">
          <ac:chgData name="Tobias Giske Skaaren" userId="eb336ded-50cc-4c67-88e1-3098ce3660c2" providerId="ADAL" clId="{37664E91-D5B7-4F46-9AF0-DD95E443712D}" dt="2022-11-17T08:46:11.026" v="1" actId="700"/>
          <ac:spMkLst>
            <pc:docMk/>
            <pc:sldMk cId="4021929676" sldId="256"/>
            <ac:spMk id="5" creationId="{6E7F223E-81CF-F1CD-5DAC-EBD0335D2606}"/>
          </ac:spMkLst>
        </pc:spChg>
      </pc:sldChg>
      <pc:sldChg chg="addSp delSp modSp new mod modClrScheme chgLayout">
        <pc:chgData name="Tobias Giske Skaaren" userId="eb336ded-50cc-4c67-88e1-3098ce3660c2" providerId="ADAL" clId="{37664E91-D5B7-4F46-9AF0-DD95E443712D}" dt="2022-11-17T08:46:15.671" v="3" actId="700"/>
        <pc:sldMkLst>
          <pc:docMk/>
          <pc:sldMk cId="3919937652" sldId="257"/>
        </pc:sldMkLst>
        <pc:spChg chg="del mod ord">
          <ac:chgData name="Tobias Giske Skaaren" userId="eb336ded-50cc-4c67-88e1-3098ce3660c2" providerId="ADAL" clId="{37664E91-D5B7-4F46-9AF0-DD95E443712D}" dt="2022-11-17T08:46:15.671" v="3" actId="700"/>
          <ac:spMkLst>
            <pc:docMk/>
            <pc:sldMk cId="3919937652" sldId="257"/>
            <ac:spMk id="2" creationId="{20BDDF44-F8CE-B033-A2D3-5B85F5C878AA}"/>
          </ac:spMkLst>
        </pc:spChg>
        <pc:spChg chg="del mod ord">
          <ac:chgData name="Tobias Giske Skaaren" userId="eb336ded-50cc-4c67-88e1-3098ce3660c2" providerId="ADAL" clId="{37664E91-D5B7-4F46-9AF0-DD95E443712D}" dt="2022-11-17T08:46:15.671" v="3" actId="700"/>
          <ac:spMkLst>
            <pc:docMk/>
            <pc:sldMk cId="3919937652" sldId="257"/>
            <ac:spMk id="3" creationId="{22653C03-0004-456E-EFED-6E42E48EA2A5}"/>
          </ac:spMkLst>
        </pc:spChg>
        <pc:spChg chg="add mod ord">
          <ac:chgData name="Tobias Giske Skaaren" userId="eb336ded-50cc-4c67-88e1-3098ce3660c2" providerId="ADAL" clId="{37664E91-D5B7-4F46-9AF0-DD95E443712D}" dt="2022-11-17T08:46:15.671" v="3" actId="700"/>
          <ac:spMkLst>
            <pc:docMk/>
            <pc:sldMk cId="3919937652" sldId="257"/>
            <ac:spMk id="4" creationId="{D93DE3DA-596A-4079-BBA3-3C55CAFC4473}"/>
          </ac:spMkLst>
        </pc:spChg>
        <pc:spChg chg="add mod ord">
          <ac:chgData name="Tobias Giske Skaaren" userId="eb336ded-50cc-4c67-88e1-3098ce3660c2" providerId="ADAL" clId="{37664E91-D5B7-4F46-9AF0-DD95E443712D}" dt="2022-11-17T08:46:15.671" v="3" actId="700"/>
          <ac:spMkLst>
            <pc:docMk/>
            <pc:sldMk cId="3919937652" sldId="257"/>
            <ac:spMk id="5" creationId="{BADD283D-D440-280B-5D7C-6D7A2E414240}"/>
          </ac:spMkLst>
        </pc:spChg>
        <pc:spChg chg="add mod ord">
          <ac:chgData name="Tobias Giske Skaaren" userId="eb336ded-50cc-4c67-88e1-3098ce3660c2" providerId="ADAL" clId="{37664E91-D5B7-4F46-9AF0-DD95E443712D}" dt="2022-11-17T08:46:15.671" v="3" actId="700"/>
          <ac:spMkLst>
            <pc:docMk/>
            <pc:sldMk cId="3919937652" sldId="257"/>
            <ac:spMk id="6" creationId="{D7FF5889-B992-B06B-7A79-8554C9AE1F44}"/>
          </ac:spMkLst>
        </pc:spChg>
      </pc:sldChg>
      <pc:sldMasterChg chg="addSp delSp modSp mod modSldLayout">
        <pc:chgData name="Tobias Giske Skaaren" userId="eb336ded-50cc-4c67-88e1-3098ce3660c2" providerId="ADAL" clId="{37664E91-D5B7-4F46-9AF0-DD95E443712D}" dt="2022-11-17T09:40:21.681" v="84"/>
        <pc:sldMasterMkLst>
          <pc:docMk/>
          <pc:sldMasterMk cId="1767271928" sldId="2147483648"/>
        </pc:sldMasterMkLst>
        <pc:spChg chg="mod ord">
          <ac:chgData name="Tobias Giske Skaaren" userId="eb336ded-50cc-4c67-88e1-3098ce3660c2" providerId="ADAL" clId="{37664E91-D5B7-4F46-9AF0-DD95E443712D}" dt="2022-11-17T09:35:00.059" v="48" actId="1076"/>
          <ac:spMkLst>
            <pc:docMk/>
            <pc:sldMasterMk cId="1767271928" sldId="2147483648"/>
            <ac:spMk id="2" creationId="{A4CB7285-5109-F4F5-560F-A199D7FE2AE7}"/>
          </ac:spMkLst>
        </pc:spChg>
        <pc:spChg chg="mod">
          <ac:chgData name="Tobias Giske Skaaren" userId="eb336ded-50cc-4c67-88e1-3098ce3660c2" providerId="ADAL" clId="{37664E91-D5B7-4F46-9AF0-DD95E443712D}" dt="2022-11-17T09:32:54.961" v="25" actId="14100"/>
          <ac:spMkLst>
            <pc:docMk/>
            <pc:sldMasterMk cId="1767271928" sldId="2147483648"/>
            <ac:spMk id="3" creationId="{E979B13F-BB9B-AC8D-4706-C85C536B802C}"/>
          </ac:spMkLst>
        </pc:spChg>
        <pc:spChg chg="add mod ord">
          <ac:chgData name="Tobias Giske Skaaren" userId="eb336ded-50cc-4c67-88e1-3098ce3660c2" providerId="ADAL" clId="{37664E91-D5B7-4F46-9AF0-DD95E443712D}" dt="2022-11-17T09:40:02.321" v="82" actId="207"/>
          <ac:spMkLst>
            <pc:docMk/>
            <pc:sldMasterMk cId="1767271928" sldId="2147483648"/>
            <ac:spMk id="7" creationId="{E9C43334-2544-B266-576F-8F858E481ACE}"/>
          </ac:spMkLst>
        </pc:spChg>
        <pc:picChg chg="add mod">
          <ac:chgData name="Tobias Giske Skaaren" userId="eb336ded-50cc-4c67-88e1-3098ce3660c2" providerId="ADAL" clId="{37664E91-D5B7-4F46-9AF0-DD95E443712D}" dt="2022-11-17T09:33:08.299" v="27" actId="1076"/>
          <ac:picMkLst>
            <pc:docMk/>
            <pc:sldMasterMk cId="1767271928" sldId="2147483648"/>
            <ac:picMk id="9" creationId="{5A1BCE76-092C-D037-0F44-1C4A8A25EE71}"/>
          </ac:picMkLst>
        </pc:picChg>
        <pc:cxnChg chg="add del mod">
          <ac:chgData name="Tobias Giske Skaaren" userId="eb336ded-50cc-4c67-88e1-3098ce3660c2" providerId="ADAL" clId="{37664E91-D5B7-4F46-9AF0-DD95E443712D}" dt="2022-11-17T09:33:24.322" v="28" actId="21"/>
          <ac:cxnSpMkLst>
            <pc:docMk/>
            <pc:sldMasterMk cId="1767271928" sldId="2147483648"/>
            <ac:cxnSpMk id="8" creationId="{0BC6CCFE-7E44-2BE6-DA58-9722DBD0BAC3}"/>
          </ac:cxnSpMkLst>
        </pc:cxnChg>
        <pc:sldLayoutChg chg="setBg">
          <pc:chgData name="Tobias Giske Skaaren" userId="eb336ded-50cc-4c67-88e1-3098ce3660c2" providerId="ADAL" clId="{37664E91-D5B7-4F46-9AF0-DD95E443712D}" dt="2022-11-17T09:40:12.716" v="83"/>
          <pc:sldLayoutMkLst>
            <pc:docMk/>
            <pc:sldMasterMk cId="1767271928" sldId="2147483648"/>
            <pc:sldLayoutMk cId="3565418612" sldId="2147483649"/>
          </pc:sldLayoutMkLst>
        </pc:sldLayoutChg>
        <pc:sldLayoutChg chg="setBg">
          <pc:chgData name="Tobias Giske Skaaren" userId="eb336ded-50cc-4c67-88e1-3098ce3660c2" providerId="ADAL" clId="{37664E91-D5B7-4F46-9AF0-DD95E443712D}" dt="2022-11-17T09:40:21.681" v="84"/>
          <pc:sldLayoutMkLst>
            <pc:docMk/>
            <pc:sldMasterMk cId="1767271928" sldId="2147483648"/>
            <pc:sldLayoutMk cId="219093423" sldId="2147483651"/>
          </pc:sldLayoutMkLst>
        </pc:sldLayoutChg>
        <pc:sldLayoutChg chg="addSp delSp modSp mod">
          <pc:chgData name="Tobias Giske Skaaren" userId="eb336ded-50cc-4c67-88e1-3098ce3660c2" providerId="ADAL" clId="{37664E91-D5B7-4F46-9AF0-DD95E443712D}" dt="2022-11-17T09:39:38.797" v="81" actId="14100"/>
          <pc:sldLayoutMkLst>
            <pc:docMk/>
            <pc:sldMasterMk cId="1767271928" sldId="2147483648"/>
            <pc:sldLayoutMk cId="1274663003" sldId="2147483652"/>
          </pc:sldLayoutMkLst>
          <pc:spChg chg="mod">
            <ac:chgData name="Tobias Giske Skaaren" userId="eb336ded-50cc-4c67-88e1-3098ce3660c2" providerId="ADAL" clId="{37664E91-D5B7-4F46-9AF0-DD95E443712D}" dt="2022-11-17T09:35:59.084" v="53" actId="14100"/>
            <ac:spMkLst>
              <pc:docMk/>
              <pc:sldMasterMk cId="1767271928" sldId="2147483648"/>
              <pc:sldLayoutMk cId="1274663003" sldId="2147483652"/>
              <ac:spMk id="2" creationId="{2BF07FF5-C991-3550-34E1-9F4A78842170}"/>
            </ac:spMkLst>
          </pc:spChg>
          <pc:spChg chg="mod">
            <ac:chgData name="Tobias Giske Skaaren" userId="eb336ded-50cc-4c67-88e1-3098ce3660c2" providerId="ADAL" clId="{37664E91-D5B7-4F46-9AF0-DD95E443712D}" dt="2022-11-17T09:39:35.775" v="80" actId="14100"/>
            <ac:spMkLst>
              <pc:docMk/>
              <pc:sldMasterMk cId="1767271928" sldId="2147483648"/>
              <pc:sldLayoutMk cId="1274663003" sldId="2147483652"/>
              <ac:spMk id="3" creationId="{09F82F2A-4C41-8B97-D766-889690844BD7}"/>
            </ac:spMkLst>
          </pc:spChg>
          <pc:spChg chg="mod">
            <ac:chgData name="Tobias Giske Skaaren" userId="eb336ded-50cc-4c67-88e1-3098ce3660c2" providerId="ADAL" clId="{37664E91-D5B7-4F46-9AF0-DD95E443712D}" dt="2022-11-17T09:39:38.797" v="81" actId="14100"/>
            <ac:spMkLst>
              <pc:docMk/>
              <pc:sldMasterMk cId="1767271928" sldId="2147483648"/>
              <pc:sldLayoutMk cId="1274663003" sldId="2147483652"/>
              <ac:spMk id="4" creationId="{DD3B4EDB-0C1F-E69D-7CA3-DF0E5CA2377F}"/>
            </ac:spMkLst>
          </pc:spChg>
          <pc:spChg chg="add del mod">
            <ac:chgData name="Tobias Giske Skaaren" userId="eb336ded-50cc-4c67-88e1-3098ce3660c2" providerId="ADAL" clId="{37664E91-D5B7-4F46-9AF0-DD95E443712D}" dt="2022-11-17T09:37:33.003" v="69"/>
            <ac:spMkLst>
              <pc:docMk/>
              <pc:sldMasterMk cId="1767271928" sldId="2147483648"/>
              <pc:sldLayoutMk cId="1274663003" sldId="2147483652"/>
              <ac:spMk id="9" creationId="{6AA88064-B036-E929-C806-F2E528166CF3}"/>
            </ac:spMkLst>
          </pc:spChg>
          <pc:spChg chg="add mod">
            <ac:chgData name="Tobias Giske Skaaren" userId="eb336ded-50cc-4c67-88e1-3098ce3660c2" providerId="ADAL" clId="{37664E91-D5B7-4F46-9AF0-DD95E443712D}" dt="2022-11-17T09:39:19.635" v="79" actId="14100"/>
            <ac:spMkLst>
              <pc:docMk/>
              <pc:sldMasterMk cId="1767271928" sldId="2147483648"/>
              <pc:sldLayoutMk cId="1274663003" sldId="2147483652"/>
              <ac:spMk id="10" creationId="{BE66B0BC-9FEF-5404-9EF3-70DD9C45441D}"/>
            </ac:spMkLst>
          </pc:spChg>
          <pc:cxnChg chg="add mod">
            <ac:chgData name="Tobias Giske Skaaren" userId="eb336ded-50cc-4c67-88e1-3098ce3660c2" providerId="ADAL" clId="{37664E91-D5B7-4F46-9AF0-DD95E443712D}" dt="2022-11-17T09:33:41.387" v="29"/>
            <ac:cxnSpMkLst>
              <pc:docMk/>
              <pc:sldMasterMk cId="1767271928" sldId="2147483648"/>
              <pc:sldLayoutMk cId="1274663003" sldId="2147483652"/>
              <ac:cxnSpMk id="8" creationId="{C1DE266E-41F1-C462-9E75-B3BD5E0AE53D}"/>
            </ac:cxnSpMkLst>
          </pc:cxnChg>
        </pc:sldLayoutChg>
      </pc:sldMasterChg>
    </pc:docChg>
  </pc:docChgLst>
  <pc:docChgLst>
    <pc:chgData name="Ingrid Bolsø" userId="c6aefefd-dd6d-4d39-8255-f587ac8380c8" providerId="ADAL" clId="{A81AE2CA-23AC-4DC1-8BED-DA778FA78C23}"/>
    <pc:docChg chg="undo custSel addSld modSld sldOrd">
      <pc:chgData name="Ingrid Bolsø" userId="c6aefefd-dd6d-4d39-8255-f587ac8380c8" providerId="ADAL" clId="{A81AE2CA-23AC-4DC1-8BED-DA778FA78C23}" dt="2022-12-12T08:43:21.123" v="146" actId="478"/>
      <pc:docMkLst>
        <pc:docMk/>
      </pc:docMkLst>
      <pc:sldChg chg="addSp delSp modSp add mod ord">
        <pc:chgData name="Ingrid Bolsø" userId="c6aefefd-dd6d-4d39-8255-f587ac8380c8" providerId="ADAL" clId="{A81AE2CA-23AC-4DC1-8BED-DA778FA78C23}" dt="2022-12-12T08:43:21.123" v="146" actId="478"/>
        <pc:sldMkLst>
          <pc:docMk/>
          <pc:sldMk cId="2856046786" sldId="258"/>
        </pc:sldMkLst>
        <pc:spChg chg="mod">
          <ac:chgData name="Ingrid Bolsø" userId="c6aefefd-dd6d-4d39-8255-f587ac8380c8" providerId="ADAL" clId="{A81AE2CA-23AC-4DC1-8BED-DA778FA78C23}" dt="2022-12-12T08:36:56.756" v="128" actId="113"/>
          <ac:spMkLst>
            <pc:docMk/>
            <pc:sldMk cId="2856046786" sldId="258"/>
            <ac:spMk id="2" creationId="{BCCDE384-DB70-D245-6EE0-355621D21582}"/>
          </ac:spMkLst>
        </pc:spChg>
        <pc:spChg chg="mod">
          <ac:chgData name="Ingrid Bolsø" userId="c6aefefd-dd6d-4d39-8255-f587ac8380c8" providerId="ADAL" clId="{A81AE2CA-23AC-4DC1-8BED-DA778FA78C23}" dt="2022-12-12T08:32:36.859" v="26" actId="20577"/>
          <ac:spMkLst>
            <pc:docMk/>
            <pc:sldMk cId="2856046786" sldId="258"/>
            <ac:spMk id="3" creationId="{B7718EC9-080D-01A4-581E-17C08F7FA23E}"/>
          </ac:spMkLst>
        </pc:spChg>
        <pc:picChg chg="add del mod">
          <ac:chgData name="Ingrid Bolsø" userId="c6aefefd-dd6d-4d39-8255-f587ac8380c8" providerId="ADAL" clId="{A81AE2CA-23AC-4DC1-8BED-DA778FA78C23}" dt="2022-12-12T08:43:21.123" v="146" actId="478"/>
          <ac:picMkLst>
            <pc:docMk/>
            <pc:sldMk cId="2856046786" sldId="258"/>
            <ac:picMk id="7" creationId="{3F3D14A0-10AF-CB84-8B3F-C388EE5B7B96}"/>
          </ac:picMkLst>
        </pc:picChg>
        <pc:picChg chg="del">
          <ac:chgData name="Ingrid Bolsø" userId="c6aefefd-dd6d-4d39-8255-f587ac8380c8" providerId="ADAL" clId="{A81AE2CA-23AC-4DC1-8BED-DA778FA78C23}" dt="2022-12-12T08:32:29.607" v="4" actId="478"/>
          <ac:picMkLst>
            <pc:docMk/>
            <pc:sldMk cId="2856046786" sldId="258"/>
            <ac:picMk id="8" creationId="{B7CA8792-6F96-3960-11B0-F7D4B4E028ED}"/>
          </ac:picMkLst>
        </pc:picChg>
      </pc:sldChg>
      <pc:sldChg chg="delSp modSp add mod">
        <pc:chgData name="Ingrid Bolsø" userId="c6aefefd-dd6d-4d39-8255-f587ac8380c8" providerId="ADAL" clId="{A81AE2CA-23AC-4DC1-8BED-DA778FA78C23}" dt="2022-12-12T08:33:33.244" v="45" actId="20577"/>
        <pc:sldMkLst>
          <pc:docMk/>
          <pc:sldMk cId="3669355324" sldId="260"/>
        </pc:sldMkLst>
        <pc:spChg chg="del">
          <ac:chgData name="Ingrid Bolsø" userId="c6aefefd-dd6d-4d39-8255-f587ac8380c8" providerId="ADAL" clId="{A81AE2CA-23AC-4DC1-8BED-DA778FA78C23}" dt="2022-12-12T08:32:58.829" v="29" actId="478"/>
          <ac:spMkLst>
            <pc:docMk/>
            <pc:sldMk cId="3669355324" sldId="260"/>
            <ac:spMk id="10" creationId="{529625F4-B2F0-FF44-E1DF-8A9B921BC1EA}"/>
          </ac:spMkLst>
        </pc:spChg>
        <pc:spChg chg="mod">
          <ac:chgData name="Ingrid Bolsø" userId="c6aefefd-dd6d-4d39-8255-f587ac8380c8" providerId="ADAL" clId="{A81AE2CA-23AC-4DC1-8BED-DA778FA78C23}" dt="2022-12-12T08:33:33.244" v="45" actId="20577"/>
          <ac:spMkLst>
            <pc:docMk/>
            <pc:sldMk cId="3669355324" sldId="260"/>
            <ac:spMk id="18" creationId="{87876AB8-FD71-22EA-D7D5-8B8C04CFDB53}"/>
          </ac:spMkLst>
        </pc:spChg>
        <pc:spChg chg="mod">
          <ac:chgData name="Ingrid Bolsø" userId="c6aefefd-dd6d-4d39-8255-f587ac8380c8" providerId="ADAL" clId="{A81AE2CA-23AC-4DC1-8BED-DA778FA78C23}" dt="2022-12-12T08:33:16.153" v="36" actId="20577"/>
          <ac:spMkLst>
            <pc:docMk/>
            <pc:sldMk cId="3669355324" sldId="260"/>
            <ac:spMk id="33" creationId="{A01C161D-DAAC-7482-823B-39AFF33FD5DD}"/>
          </ac:spMkLst>
        </pc:spChg>
        <pc:spChg chg="mod">
          <ac:chgData name="Ingrid Bolsø" userId="c6aefefd-dd6d-4d39-8255-f587ac8380c8" providerId="ADAL" clId="{A81AE2CA-23AC-4DC1-8BED-DA778FA78C23}" dt="2022-12-12T08:33:27.871" v="39" actId="20577"/>
          <ac:spMkLst>
            <pc:docMk/>
            <pc:sldMk cId="3669355324" sldId="260"/>
            <ac:spMk id="35" creationId="{8573B7A5-4CF0-8E6B-8FC9-43203632D155}"/>
          </ac:spMkLst>
        </pc:spChg>
        <pc:spChg chg="mod">
          <ac:chgData name="Ingrid Bolsø" userId="c6aefefd-dd6d-4d39-8255-f587ac8380c8" providerId="ADAL" clId="{A81AE2CA-23AC-4DC1-8BED-DA778FA78C23}" dt="2022-12-12T08:33:23.486" v="38" actId="20577"/>
          <ac:spMkLst>
            <pc:docMk/>
            <pc:sldMk cId="3669355324" sldId="260"/>
            <ac:spMk id="36" creationId="{DFB5B518-FBD6-0D22-3DB4-044BB391171A}"/>
          </ac:spMkLst>
        </pc:spChg>
        <pc:spChg chg="mod">
          <ac:chgData name="Ingrid Bolsø" userId="c6aefefd-dd6d-4d39-8255-f587ac8380c8" providerId="ADAL" clId="{A81AE2CA-23AC-4DC1-8BED-DA778FA78C23}" dt="2022-12-12T08:33:19.919" v="37" actId="20577"/>
          <ac:spMkLst>
            <pc:docMk/>
            <pc:sldMk cId="3669355324" sldId="260"/>
            <ac:spMk id="37" creationId="{FE1B8D7A-0253-54F4-E38D-63C283D89B21}"/>
          </ac:spMkLst>
        </pc:spChg>
        <pc:spChg chg="mod">
          <ac:chgData name="Ingrid Bolsø" userId="c6aefefd-dd6d-4d39-8255-f587ac8380c8" providerId="ADAL" clId="{A81AE2CA-23AC-4DC1-8BED-DA778FA78C23}" dt="2022-12-12T08:33:11.637" v="35" actId="20577"/>
          <ac:spMkLst>
            <pc:docMk/>
            <pc:sldMk cId="3669355324" sldId="260"/>
            <ac:spMk id="38" creationId="{39CE4F81-3A8E-0E0C-BDD7-E7CD9CCB230B}"/>
          </ac:spMkLst>
        </pc:spChg>
        <pc:picChg chg="del">
          <ac:chgData name="Ingrid Bolsø" userId="c6aefefd-dd6d-4d39-8255-f587ac8380c8" providerId="ADAL" clId="{A81AE2CA-23AC-4DC1-8BED-DA778FA78C23}" dt="2022-12-12T08:32:57.180" v="28" actId="478"/>
          <ac:picMkLst>
            <pc:docMk/>
            <pc:sldMk cId="3669355324" sldId="260"/>
            <ac:picMk id="2" creationId="{B60C0DEB-D147-F13F-8E03-3BBDEB36EE0B}"/>
          </ac:picMkLst>
        </pc:picChg>
        <pc:picChg chg="del">
          <ac:chgData name="Ingrid Bolsø" userId="c6aefefd-dd6d-4d39-8255-f587ac8380c8" providerId="ADAL" clId="{A81AE2CA-23AC-4DC1-8BED-DA778FA78C23}" dt="2022-12-12T08:33:00.043" v="30" actId="478"/>
          <ac:picMkLst>
            <pc:docMk/>
            <pc:sldMk cId="3669355324" sldId="260"/>
            <ac:picMk id="3" creationId="{7FAE6D52-24A4-3B72-15A1-45B6F4A4B5B5}"/>
          </ac:picMkLst>
        </pc:picChg>
        <pc:picChg chg="del">
          <ac:chgData name="Ingrid Bolsø" userId="c6aefefd-dd6d-4d39-8255-f587ac8380c8" providerId="ADAL" clId="{A81AE2CA-23AC-4DC1-8BED-DA778FA78C23}" dt="2022-12-12T08:33:01.291" v="31" actId="478"/>
          <ac:picMkLst>
            <pc:docMk/>
            <pc:sldMk cId="3669355324" sldId="260"/>
            <ac:picMk id="6" creationId="{3D92A925-9B68-9C7E-B19F-48EDD4660214}"/>
          </ac:picMkLst>
        </pc:picChg>
        <pc:picChg chg="del">
          <ac:chgData name="Ingrid Bolsø" userId="c6aefefd-dd6d-4d39-8255-f587ac8380c8" providerId="ADAL" clId="{A81AE2CA-23AC-4DC1-8BED-DA778FA78C23}" dt="2022-12-12T08:33:02.170" v="32" actId="478"/>
          <ac:picMkLst>
            <pc:docMk/>
            <pc:sldMk cId="3669355324" sldId="260"/>
            <ac:picMk id="8" creationId="{5E3E1659-4921-A20E-66C1-F2365A9B20C4}"/>
          </ac:picMkLst>
        </pc:picChg>
      </pc:sldChg>
      <pc:sldChg chg="modSp add mod ord">
        <pc:chgData name="Ingrid Bolsø" userId="c6aefefd-dd6d-4d39-8255-f587ac8380c8" providerId="ADAL" clId="{A81AE2CA-23AC-4DC1-8BED-DA778FA78C23}" dt="2022-12-12T08:34:22.851" v="69" actId="20577"/>
        <pc:sldMkLst>
          <pc:docMk/>
          <pc:sldMk cId="3278301974" sldId="262"/>
        </pc:sldMkLst>
        <pc:spChg chg="mod">
          <ac:chgData name="Ingrid Bolsø" userId="c6aefefd-dd6d-4d39-8255-f587ac8380c8" providerId="ADAL" clId="{A81AE2CA-23AC-4DC1-8BED-DA778FA78C23}" dt="2022-12-12T08:34:22.851" v="69" actId="20577"/>
          <ac:spMkLst>
            <pc:docMk/>
            <pc:sldMk cId="3278301974" sldId="262"/>
            <ac:spMk id="2" creationId="{B3BD7DDF-34E8-DA34-5680-8FAB3116EBB8}"/>
          </ac:spMkLst>
        </pc:spChg>
      </pc:sldChg>
    </pc:docChg>
  </pc:docChgLst>
  <pc:docChgLst>
    <pc:chgData name="Ingrid Bolsø" userId="c6aefefd-dd6d-4d39-8255-f587ac8380c8" providerId="ADAL" clId="{C736D71E-04D3-4060-802B-7144F6E42CE6}"/>
    <pc:docChg chg="modSld">
      <pc:chgData name="Ingrid Bolsø" userId="c6aefefd-dd6d-4d39-8255-f587ac8380c8" providerId="ADAL" clId="{C736D71E-04D3-4060-802B-7144F6E42CE6}" dt="2023-04-17T12:48:05.646" v="53" actId="14100"/>
      <pc:docMkLst>
        <pc:docMk/>
      </pc:docMkLst>
      <pc:sldChg chg="modSp mod">
        <pc:chgData name="Ingrid Bolsø" userId="c6aefefd-dd6d-4d39-8255-f587ac8380c8" providerId="ADAL" clId="{C736D71E-04D3-4060-802B-7144F6E42CE6}" dt="2023-04-17T12:48:05.646" v="53" actId="14100"/>
        <pc:sldMkLst>
          <pc:docMk/>
          <pc:sldMk cId="2856046786" sldId="258"/>
        </pc:sldMkLst>
        <pc:spChg chg="mod">
          <ac:chgData name="Ingrid Bolsø" userId="c6aefefd-dd6d-4d39-8255-f587ac8380c8" providerId="ADAL" clId="{C736D71E-04D3-4060-802B-7144F6E42CE6}" dt="2023-04-17T12:45:14.323" v="18" actId="20577"/>
          <ac:spMkLst>
            <pc:docMk/>
            <pc:sldMk cId="2856046786" sldId="258"/>
            <ac:spMk id="2" creationId="{BCCDE384-DB70-D245-6EE0-355621D21582}"/>
          </ac:spMkLst>
        </pc:spChg>
        <pc:spChg chg="mod">
          <ac:chgData name="Ingrid Bolsø" userId="c6aefefd-dd6d-4d39-8255-f587ac8380c8" providerId="ADAL" clId="{C736D71E-04D3-4060-802B-7144F6E42CE6}" dt="2023-04-17T12:48:05.646" v="53" actId="14100"/>
          <ac:spMkLst>
            <pc:docMk/>
            <pc:sldMk cId="2856046786" sldId="258"/>
            <ac:spMk id="3" creationId="{B7718EC9-080D-01A4-581E-17C08F7FA23E}"/>
          </ac:spMkLst>
        </pc:spChg>
      </pc:sldChg>
    </pc:docChg>
  </pc:docChgLst>
  <pc:docChgLst>
    <pc:chgData name="Ingrid Bolsø" userId="c6aefefd-dd6d-4d39-8255-f587ac8380c8" providerId="ADAL" clId="{BFA3CB5B-54FF-4562-A6F9-27F30F48DB4F}"/>
    <pc:docChg chg="modSld">
      <pc:chgData name="Ingrid Bolsø" userId="c6aefefd-dd6d-4d39-8255-f587ac8380c8" providerId="ADAL" clId="{BFA3CB5B-54FF-4562-A6F9-27F30F48DB4F}" dt="2022-12-12T08:44:10.251" v="20" actId="20577"/>
      <pc:docMkLst>
        <pc:docMk/>
      </pc:docMkLst>
      <pc:sldChg chg="modSp mod">
        <pc:chgData name="Ingrid Bolsø" userId="c6aefefd-dd6d-4d39-8255-f587ac8380c8" providerId="ADAL" clId="{BFA3CB5B-54FF-4562-A6F9-27F30F48DB4F}" dt="2022-12-12T08:44:10.251" v="20" actId="20577"/>
        <pc:sldMkLst>
          <pc:docMk/>
          <pc:sldMk cId="2856046786" sldId="258"/>
        </pc:sldMkLst>
        <pc:spChg chg="mod">
          <ac:chgData name="Ingrid Bolsø" userId="c6aefefd-dd6d-4d39-8255-f587ac8380c8" providerId="ADAL" clId="{BFA3CB5B-54FF-4562-A6F9-27F30F48DB4F}" dt="2022-12-12T08:44:06.204" v="11" actId="20577"/>
          <ac:spMkLst>
            <pc:docMk/>
            <pc:sldMk cId="2856046786" sldId="258"/>
            <ac:spMk id="2" creationId="{BCCDE384-DB70-D245-6EE0-355621D21582}"/>
          </ac:spMkLst>
        </pc:spChg>
        <pc:spChg chg="mod">
          <ac:chgData name="Ingrid Bolsø" userId="c6aefefd-dd6d-4d39-8255-f587ac8380c8" providerId="ADAL" clId="{BFA3CB5B-54FF-4562-A6F9-27F30F48DB4F}" dt="2022-12-12T08:44:10.251" v="20" actId="20577"/>
          <ac:spMkLst>
            <pc:docMk/>
            <pc:sldMk cId="2856046786" sldId="258"/>
            <ac:spMk id="3" creationId="{B7718EC9-080D-01A4-581E-17C08F7FA23E}"/>
          </ac:spMkLst>
        </pc:spChg>
      </pc:sldChg>
    </pc:docChg>
  </pc:docChgLst>
  <pc:docChgLst>
    <pc:chgData name="Martin S. Mjelde" userId="ec2b59d7-2724-45aa-a89b-3b64c3f4429a" providerId="ADAL" clId="{AF8ADF11-6CAE-473C-8099-BEC457F3A373}"/>
    <pc:docChg chg="undo custSel addSld delSld modSld sldOrd">
      <pc:chgData name="Martin S. Mjelde" userId="ec2b59d7-2724-45aa-a89b-3b64c3f4429a" providerId="ADAL" clId="{AF8ADF11-6CAE-473C-8099-BEC457F3A373}" dt="2023-04-20T09:09:15.116" v="4179" actId="20577"/>
      <pc:docMkLst>
        <pc:docMk/>
      </pc:docMkLst>
      <pc:sldChg chg="modSp mod">
        <pc:chgData name="Martin S. Mjelde" userId="ec2b59d7-2724-45aa-a89b-3b64c3f4429a" providerId="ADAL" clId="{AF8ADF11-6CAE-473C-8099-BEC457F3A373}" dt="2023-04-20T09:06:44.376" v="3827" actId="20577"/>
        <pc:sldMkLst>
          <pc:docMk/>
          <pc:sldMk cId="4021929676" sldId="256"/>
        </pc:sldMkLst>
        <pc:spChg chg="mod">
          <ac:chgData name="Martin S. Mjelde" userId="ec2b59d7-2724-45aa-a89b-3b64c3f4429a" providerId="ADAL" clId="{AF8ADF11-6CAE-473C-8099-BEC457F3A373}" dt="2023-04-20T09:06:44.376" v="3827" actId="20577"/>
          <ac:spMkLst>
            <pc:docMk/>
            <pc:sldMk cId="4021929676" sldId="256"/>
            <ac:spMk id="9" creationId="{93AF7181-67C5-B5D4-27DF-81FDF59F98C8}"/>
          </ac:spMkLst>
        </pc:spChg>
      </pc:sldChg>
      <pc:sldChg chg="modSp mod">
        <pc:chgData name="Martin S. Mjelde" userId="ec2b59d7-2724-45aa-a89b-3b64c3f4429a" providerId="ADAL" clId="{AF8ADF11-6CAE-473C-8099-BEC457F3A373}" dt="2023-04-20T08:46:48.086" v="2748" actId="20577"/>
        <pc:sldMkLst>
          <pc:docMk/>
          <pc:sldMk cId="3919937652" sldId="257"/>
        </pc:sldMkLst>
        <pc:spChg chg="mod">
          <ac:chgData name="Martin S. Mjelde" userId="ec2b59d7-2724-45aa-a89b-3b64c3f4429a" providerId="ADAL" clId="{AF8ADF11-6CAE-473C-8099-BEC457F3A373}" dt="2023-04-20T08:46:48.086" v="2748" actId="20577"/>
          <ac:spMkLst>
            <pc:docMk/>
            <pc:sldMk cId="3919937652" sldId="257"/>
            <ac:spMk id="11" creationId="{D73D1639-001E-128B-70FC-6AEB74EF747E}"/>
          </ac:spMkLst>
        </pc:spChg>
      </pc:sldChg>
      <pc:sldChg chg="modSp mod">
        <pc:chgData name="Martin S. Mjelde" userId="ec2b59d7-2724-45aa-a89b-3b64c3f4429a" providerId="ADAL" clId="{AF8ADF11-6CAE-473C-8099-BEC457F3A373}" dt="2023-04-18T12:35:25.434" v="295" actId="14100"/>
        <pc:sldMkLst>
          <pc:docMk/>
          <pc:sldMk cId="2856046786" sldId="258"/>
        </pc:sldMkLst>
        <pc:picChg chg="mod">
          <ac:chgData name="Martin S. Mjelde" userId="ec2b59d7-2724-45aa-a89b-3b64c3f4429a" providerId="ADAL" clId="{AF8ADF11-6CAE-473C-8099-BEC457F3A373}" dt="2023-04-18T12:35:25.434" v="295" actId="14100"/>
          <ac:picMkLst>
            <pc:docMk/>
            <pc:sldMk cId="2856046786" sldId="258"/>
            <ac:picMk id="11" creationId="{8FFB6844-BC08-FAC6-8D48-0B7876A312EF}"/>
          </ac:picMkLst>
        </pc:picChg>
      </pc:sldChg>
      <pc:sldChg chg="modSp mod">
        <pc:chgData name="Martin S. Mjelde" userId="ec2b59d7-2724-45aa-a89b-3b64c3f4429a" providerId="ADAL" clId="{AF8ADF11-6CAE-473C-8099-BEC457F3A373}" dt="2023-04-20T08:27:07.766" v="1233" actId="404"/>
        <pc:sldMkLst>
          <pc:docMk/>
          <pc:sldMk cId="3669355324" sldId="260"/>
        </pc:sldMkLst>
        <pc:spChg chg="mod">
          <ac:chgData name="Martin S. Mjelde" userId="ec2b59d7-2724-45aa-a89b-3b64c3f4429a" providerId="ADAL" clId="{AF8ADF11-6CAE-473C-8099-BEC457F3A373}" dt="2023-04-20T08:27:07.766" v="1233" actId="404"/>
          <ac:spMkLst>
            <pc:docMk/>
            <pc:sldMk cId="3669355324" sldId="260"/>
            <ac:spMk id="5" creationId="{EEFA21C4-8517-A3A5-33C6-043E16BD66A6}"/>
          </ac:spMkLst>
        </pc:spChg>
        <pc:spChg chg="mod">
          <ac:chgData name="Martin S. Mjelde" userId="ec2b59d7-2724-45aa-a89b-3b64c3f4429a" providerId="ADAL" clId="{AF8ADF11-6CAE-473C-8099-BEC457F3A373}" dt="2023-04-20T08:26:54.369" v="1232" actId="14100"/>
          <ac:spMkLst>
            <pc:docMk/>
            <pc:sldMk cId="3669355324" sldId="260"/>
            <ac:spMk id="18" creationId="{87876AB8-FD71-22EA-D7D5-8B8C04CFDB53}"/>
          </ac:spMkLst>
        </pc:spChg>
        <pc:spChg chg="mod">
          <ac:chgData name="Martin S. Mjelde" userId="ec2b59d7-2724-45aa-a89b-3b64c3f4429a" providerId="ADAL" clId="{AF8ADF11-6CAE-473C-8099-BEC457F3A373}" dt="2023-04-18T11:53:10.789" v="264" actId="20577"/>
          <ac:spMkLst>
            <pc:docMk/>
            <pc:sldMk cId="3669355324" sldId="260"/>
            <ac:spMk id="36" creationId="{DFB5B518-FBD6-0D22-3DB4-044BB391171A}"/>
          </ac:spMkLst>
        </pc:spChg>
        <pc:spChg chg="mod">
          <ac:chgData name="Martin S. Mjelde" userId="ec2b59d7-2724-45aa-a89b-3b64c3f4429a" providerId="ADAL" clId="{AF8ADF11-6CAE-473C-8099-BEC457F3A373}" dt="2023-04-20T08:15:58.371" v="372" actId="20577"/>
          <ac:spMkLst>
            <pc:docMk/>
            <pc:sldMk cId="3669355324" sldId="260"/>
            <ac:spMk id="37" creationId="{FE1B8D7A-0253-54F4-E38D-63C283D89B21}"/>
          </ac:spMkLst>
        </pc:spChg>
        <pc:spChg chg="mod">
          <ac:chgData name="Martin S. Mjelde" userId="ec2b59d7-2724-45aa-a89b-3b64c3f4429a" providerId="ADAL" clId="{AF8ADF11-6CAE-473C-8099-BEC457F3A373}" dt="2023-04-18T09:13:56.848" v="157" actId="20577"/>
          <ac:spMkLst>
            <pc:docMk/>
            <pc:sldMk cId="3669355324" sldId="260"/>
            <ac:spMk id="38" creationId="{39CE4F81-3A8E-0E0C-BDD7-E7CD9CCB230B}"/>
          </ac:spMkLst>
        </pc:spChg>
      </pc:sldChg>
      <pc:sldChg chg="modSp mod">
        <pc:chgData name="Martin S. Mjelde" userId="ec2b59d7-2724-45aa-a89b-3b64c3f4429a" providerId="ADAL" clId="{AF8ADF11-6CAE-473C-8099-BEC457F3A373}" dt="2023-04-20T08:50:30.602" v="2900" actId="20577"/>
        <pc:sldMkLst>
          <pc:docMk/>
          <pc:sldMk cId="786008289" sldId="267"/>
        </pc:sldMkLst>
        <pc:spChg chg="mod">
          <ac:chgData name="Martin S. Mjelde" userId="ec2b59d7-2724-45aa-a89b-3b64c3f4429a" providerId="ADAL" clId="{AF8ADF11-6CAE-473C-8099-BEC457F3A373}" dt="2023-04-20T08:50:30.602" v="2900" actId="20577"/>
          <ac:spMkLst>
            <pc:docMk/>
            <pc:sldMk cId="786008289" sldId="267"/>
            <ac:spMk id="17" creationId="{E307936D-78C4-51D6-B404-5A97AB5C2C4A}"/>
          </ac:spMkLst>
        </pc:spChg>
      </pc:sldChg>
      <pc:sldChg chg="modSp mod">
        <pc:chgData name="Martin S. Mjelde" userId="ec2b59d7-2724-45aa-a89b-3b64c3f4429a" providerId="ADAL" clId="{AF8ADF11-6CAE-473C-8099-BEC457F3A373}" dt="2023-04-20T08:46:43.551" v="2747" actId="20577"/>
        <pc:sldMkLst>
          <pc:docMk/>
          <pc:sldMk cId="2150310012" sldId="268"/>
        </pc:sldMkLst>
        <pc:spChg chg="mod">
          <ac:chgData name="Martin S. Mjelde" userId="ec2b59d7-2724-45aa-a89b-3b64c3f4429a" providerId="ADAL" clId="{AF8ADF11-6CAE-473C-8099-BEC457F3A373}" dt="2023-04-20T08:46:43.551" v="2747" actId="20577"/>
          <ac:spMkLst>
            <pc:docMk/>
            <pc:sldMk cId="2150310012" sldId="268"/>
            <ac:spMk id="10" creationId="{C4BCC3CA-9226-031A-BFD9-3F66AD48F53C}"/>
          </ac:spMkLst>
        </pc:spChg>
      </pc:sldChg>
      <pc:sldChg chg="modSp mod">
        <pc:chgData name="Martin S. Mjelde" userId="ec2b59d7-2724-45aa-a89b-3b64c3f4429a" providerId="ADAL" clId="{AF8ADF11-6CAE-473C-8099-BEC457F3A373}" dt="2023-04-20T08:30:06.956" v="1573" actId="20577"/>
        <pc:sldMkLst>
          <pc:docMk/>
          <pc:sldMk cId="2617784414" sldId="269"/>
        </pc:sldMkLst>
        <pc:spChg chg="mod">
          <ac:chgData name="Martin S. Mjelde" userId="ec2b59d7-2724-45aa-a89b-3b64c3f4429a" providerId="ADAL" clId="{AF8ADF11-6CAE-473C-8099-BEC457F3A373}" dt="2023-04-20T08:30:06.956" v="1573" actId="20577"/>
          <ac:spMkLst>
            <pc:docMk/>
            <pc:sldMk cId="2617784414" sldId="269"/>
            <ac:spMk id="2" creationId="{B3BD7DDF-34E8-DA34-5680-8FAB3116EBB8}"/>
          </ac:spMkLst>
        </pc:spChg>
      </pc:sldChg>
      <pc:sldChg chg="addSp delSp modSp mod">
        <pc:chgData name="Martin S. Mjelde" userId="ec2b59d7-2724-45aa-a89b-3b64c3f4429a" providerId="ADAL" clId="{AF8ADF11-6CAE-473C-8099-BEC457F3A373}" dt="2023-04-20T08:49:45.384" v="2884" actId="20577"/>
        <pc:sldMkLst>
          <pc:docMk/>
          <pc:sldMk cId="2138578287" sldId="270"/>
        </pc:sldMkLst>
        <pc:spChg chg="mod">
          <ac:chgData name="Martin S. Mjelde" userId="ec2b59d7-2724-45aa-a89b-3b64c3f4429a" providerId="ADAL" clId="{AF8ADF11-6CAE-473C-8099-BEC457F3A373}" dt="2023-04-20T08:49:45.384" v="2884" actId="20577"/>
          <ac:spMkLst>
            <pc:docMk/>
            <pc:sldMk cId="2138578287" sldId="270"/>
            <ac:spMk id="10" creationId="{D84485E3-F056-5404-51DE-712894B9E961}"/>
          </ac:spMkLst>
        </pc:spChg>
        <pc:graphicFrameChg chg="add del mod">
          <ac:chgData name="Martin S. Mjelde" userId="ec2b59d7-2724-45aa-a89b-3b64c3f4429a" providerId="ADAL" clId="{AF8ADF11-6CAE-473C-8099-BEC457F3A373}" dt="2023-04-18T12:01:16.337" v="284" actId="478"/>
          <ac:graphicFrameMkLst>
            <pc:docMk/>
            <pc:sldMk cId="2138578287" sldId="270"/>
            <ac:graphicFrameMk id="3" creationId="{45A5880C-77F0-E459-B17D-0FC889CAF7B3}"/>
          </ac:graphicFrameMkLst>
        </pc:graphicFrameChg>
        <pc:graphicFrameChg chg="add mod">
          <ac:chgData name="Martin S. Mjelde" userId="ec2b59d7-2724-45aa-a89b-3b64c3f4429a" providerId="ADAL" clId="{AF8ADF11-6CAE-473C-8099-BEC457F3A373}" dt="2023-04-18T12:01:31.509" v="290" actId="1076"/>
          <ac:graphicFrameMkLst>
            <pc:docMk/>
            <pc:sldMk cId="2138578287" sldId="270"/>
            <ac:graphicFrameMk id="5" creationId="{45A5880C-77F0-E459-B17D-0FC889CAF7B3}"/>
          </ac:graphicFrameMkLst>
        </pc:graphicFrameChg>
        <pc:picChg chg="del mod">
          <ac:chgData name="Martin S. Mjelde" userId="ec2b59d7-2724-45aa-a89b-3b64c3f4429a" providerId="ADAL" clId="{AF8ADF11-6CAE-473C-8099-BEC457F3A373}" dt="2023-04-18T11:58:17.951" v="274" actId="478"/>
          <ac:picMkLst>
            <pc:docMk/>
            <pc:sldMk cId="2138578287" sldId="270"/>
            <ac:picMk id="11" creationId="{6BFE450F-3C8A-BD31-F9D3-D3CDADF18E06}"/>
          </ac:picMkLst>
        </pc:picChg>
      </pc:sldChg>
      <pc:sldChg chg="modSp mod">
        <pc:chgData name="Martin S. Mjelde" userId="ec2b59d7-2724-45aa-a89b-3b64c3f4429a" providerId="ADAL" clId="{AF8ADF11-6CAE-473C-8099-BEC457F3A373}" dt="2023-04-20T08:48:13.878" v="2875" actId="6549"/>
        <pc:sldMkLst>
          <pc:docMk/>
          <pc:sldMk cId="3050091477" sldId="271"/>
        </pc:sldMkLst>
        <pc:spChg chg="mod">
          <ac:chgData name="Martin S. Mjelde" userId="ec2b59d7-2724-45aa-a89b-3b64c3f4429a" providerId="ADAL" clId="{AF8ADF11-6CAE-473C-8099-BEC457F3A373}" dt="2023-04-20T08:48:13.878" v="2875" actId="6549"/>
          <ac:spMkLst>
            <pc:docMk/>
            <pc:sldMk cId="3050091477" sldId="271"/>
            <ac:spMk id="8" creationId="{0950929D-15DD-B790-4ED6-A4C180FEA994}"/>
          </ac:spMkLst>
        </pc:spChg>
      </pc:sldChg>
      <pc:sldChg chg="modSp mod">
        <pc:chgData name="Martin S. Mjelde" userId="ec2b59d7-2724-45aa-a89b-3b64c3f4429a" providerId="ADAL" clId="{AF8ADF11-6CAE-473C-8099-BEC457F3A373}" dt="2023-04-20T08:51:04.253" v="2971" actId="20577"/>
        <pc:sldMkLst>
          <pc:docMk/>
          <pc:sldMk cId="3969612642" sldId="272"/>
        </pc:sldMkLst>
        <pc:spChg chg="mod">
          <ac:chgData name="Martin S. Mjelde" userId="ec2b59d7-2724-45aa-a89b-3b64c3f4429a" providerId="ADAL" clId="{AF8ADF11-6CAE-473C-8099-BEC457F3A373}" dt="2023-04-20T08:51:04.253" v="2971" actId="20577"/>
          <ac:spMkLst>
            <pc:docMk/>
            <pc:sldMk cId="3969612642" sldId="272"/>
            <ac:spMk id="7" creationId="{3D8BD529-F47B-ADD7-5C53-4553041D2239}"/>
          </ac:spMkLst>
        </pc:spChg>
      </pc:sldChg>
      <pc:sldChg chg="modSp mod">
        <pc:chgData name="Martin S. Mjelde" userId="ec2b59d7-2724-45aa-a89b-3b64c3f4429a" providerId="ADAL" clId="{AF8ADF11-6CAE-473C-8099-BEC457F3A373}" dt="2023-04-20T08:47:33.916" v="2803" actId="6549"/>
        <pc:sldMkLst>
          <pc:docMk/>
          <pc:sldMk cId="2141573103" sldId="273"/>
        </pc:sldMkLst>
        <pc:spChg chg="mod">
          <ac:chgData name="Martin S. Mjelde" userId="ec2b59d7-2724-45aa-a89b-3b64c3f4429a" providerId="ADAL" clId="{AF8ADF11-6CAE-473C-8099-BEC457F3A373}" dt="2023-04-20T08:47:33.916" v="2803" actId="6549"/>
          <ac:spMkLst>
            <pc:docMk/>
            <pc:sldMk cId="2141573103" sldId="273"/>
            <ac:spMk id="7" creationId="{7113D378-F05C-0933-7DF3-1B69660CDF79}"/>
          </ac:spMkLst>
        </pc:spChg>
      </pc:sldChg>
      <pc:sldChg chg="modSp mod">
        <pc:chgData name="Martin S. Mjelde" userId="ec2b59d7-2724-45aa-a89b-3b64c3f4429a" providerId="ADAL" clId="{AF8ADF11-6CAE-473C-8099-BEC457F3A373}" dt="2023-04-20T08:53:10.516" v="3292" actId="6549"/>
        <pc:sldMkLst>
          <pc:docMk/>
          <pc:sldMk cId="1156407315" sldId="274"/>
        </pc:sldMkLst>
        <pc:spChg chg="mod">
          <ac:chgData name="Martin S. Mjelde" userId="ec2b59d7-2724-45aa-a89b-3b64c3f4429a" providerId="ADAL" clId="{AF8ADF11-6CAE-473C-8099-BEC457F3A373}" dt="2023-04-20T08:53:10.516" v="3292" actId="6549"/>
          <ac:spMkLst>
            <pc:docMk/>
            <pc:sldMk cId="1156407315" sldId="274"/>
            <ac:spMk id="11" creationId="{2B44E341-82F6-0025-70A5-1A893B862C17}"/>
          </ac:spMkLst>
        </pc:spChg>
      </pc:sldChg>
      <pc:sldChg chg="modSp mod">
        <pc:chgData name="Martin S. Mjelde" userId="ec2b59d7-2724-45aa-a89b-3b64c3f4429a" providerId="ADAL" clId="{AF8ADF11-6CAE-473C-8099-BEC457F3A373}" dt="2023-04-20T08:52:22.127" v="3225" actId="20577"/>
        <pc:sldMkLst>
          <pc:docMk/>
          <pc:sldMk cId="534004437" sldId="275"/>
        </pc:sldMkLst>
        <pc:spChg chg="mod">
          <ac:chgData name="Martin S. Mjelde" userId="ec2b59d7-2724-45aa-a89b-3b64c3f4429a" providerId="ADAL" clId="{AF8ADF11-6CAE-473C-8099-BEC457F3A373}" dt="2023-04-20T08:52:22.127" v="3225" actId="20577"/>
          <ac:spMkLst>
            <pc:docMk/>
            <pc:sldMk cId="534004437" sldId="275"/>
            <ac:spMk id="6" creationId="{690370C9-FB00-1DC6-BF47-0ECBD79DA467}"/>
          </ac:spMkLst>
        </pc:spChg>
      </pc:sldChg>
      <pc:sldChg chg="modSp mod">
        <pc:chgData name="Martin S. Mjelde" userId="ec2b59d7-2724-45aa-a89b-3b64c3f4429a" providerId="ADAL" clId="{AF8ADF11-6CAE-473C-8099-BEC457F3A373}" dt="2023-04-20T08:54:05.102" v="3455" actId="20577"/>
        <pc:sldMkLst>
          <pc:docMk/>
          <pc:sldMk cId="3334142185" sldId="276"/>
        </pc:sldMkLst>
        <pc:spChg chg="mod">
          <ac:chgData name="Martin S. Mjelde" userId="ec2b59d7-2724-45aa-a89b-3b64c3f4429a" providerId="ADAL" clId="{AF8ADF11-6CAE-473C-8099-BEC457F3A373}" dt="2023-04-20T08:54:05.102" v="3455" actId="20577"/>
          <ac:spMkLst>
            <pc:docMk/>
            <pc:sldMk cId="3334142185" sldId="276"/>
            <ac:spMk id="7" creationId="{836520CC-D3BC-7773-2356-6E613E63A803}"/>
          </ac:spMkLst>
        </pc:spChg>
      </pc:sldChg>
      <pc:sldChg chg="modSp mod">
        <pc:chgData name="Martin S. Mjelde" userId="ec2b59d7-2724-45aa-a89b-3b64c3f4429a" providerId="ADAL" clId="{AF8ADF11-6CAE-473C-8099-BEC457F3A373}" dt="2023-04-20T08:54:45.720" v="3544" actId="20577"/>
        <pc:sldMkLst>
          <pc:docMk/>
          <pc:sldMk cId="3519168604" sldId="277"/>
        </pc:sldMkLst>
        <pc:spChg chg="mod">
          <ac:chgData name="Martin S. Mjelde" userId="ec2b59d7-2724-45aa-a89b-3b64c3f4429a" providerId="ADAL" clId="{AF8ADF11-6CAE-473C-8099-BEC457F3A373}" dt="2023-04-20T08:54:45.720" v="3544" actId="20577"/>
          <ac:spMkLst>
            <pc:docMk/>
            <pc:sldMk cId="3519168604" sldId="277"/>
            <ac:spMk id="8" creationId="{6A6A95F8-9B40-C9F8-D288-D296FB1C848D}"/>
          </ac:spMkLst>
        </pc:spChg>
      </pc:sldChg>
      <pc:sldChg chg="modSp mod">
        <pc:chgData name="Martin S. Mjelde" userId="ec2b59d7-2724-45aa-a89b-3b64c3f4429a" providerId="ADAL" clId="{AF8ADF11-6CAE-473C-8099-BEC457F3A373}" dt="2023-04-20T08:54:52.091" v="3547" actId="20577"/>
        <pc:sldMkLst>
          <pc:docMk/>
          <pc:sldMk cId="3619875509" sldId="278"/>
        </pc:sldMkLst>
        <pc:spChg chg="mod">
          <ac:chgData name="Martin S. Mjelde" userId="ec2b59d7-2724-45aa-a89b-3b64c3f4429a" providerId="ADAL" clId="{AF8ADF11-6CAE-473C-8099-BEC457F3A373}" dt="2023-04-20T08:54:52.091" v="3547" actId="20577"/>
          <ac:spMkLst>
            <pc:docMk/>
            <pc:sldMk cId="3619875509" sldId="278"/>
            <ac:spMk id="8" creationId="{E140107D-DEAA-B6B9-BDF4-841E3EEFDA9B}"/>
          </ac:spMkLst>
        </pc:spChg>
      </pc:sldChg>
      <pc:sldChg chg="modSp mod">
        <pc:chgData name="Martin S. Mjelde" userId="ec2b59d7-2724-45aa-a89b-3b64c3f4429a" providerId="ADAL" clId="{AF8ADF11-6CAE-473C-8099-BEC457F3A373}" dt="2023-04-20T08:55:28.980" v="3574" actId="20577"/>
        <pc:sldMkLst>
          <pc:docMk/>
          <pc:sldMk cId="2504025612" sldId="280"/>
        </pc:sldMkLst>
        <pc:spChg chg="mod">
          <ac:chgData name="Martin S. Mjelde" userId="ec2b59d7-2724-45aa-a89b-3b64c3f4429a" providerId="ADAL" clId="{AF8ADF11-6CAE-473C-8099-BEC457F3A373}" dt="2023-04-20T08:55:28.980" v="3574" actId="20577"/>
          <ac:spMkLst>
            <pc:docMk/>
            <pc:sldMk cId="2504025612" sldId="280"/>
            <ac:spMk id="7" creationId="{09331546-3FB2-BB25-21B8-76809AAF394A}"/>
          </ac:spMkLst>
        </pc:spChg>
      </pc:sldChg>
      <pc:sldChg chg="modSp mod">
        <pc:chgData name="Martin S. Mjelde" userId="ec2b59d7-2724-45aa-a89b-3b64c3f4429a" providerId="ADAL" clId="{AF8ADF11-6CAE-473C-8099-BEC457F3A373}" dt="2023-04-20T08:56:03.502" v="3670" actId="20577"/>
        <pc:sldMkLst>
          <pc:docMk/>
          <pc:sldMk cId="3637039891" sldId="281"/>
        </pc:sldMkLst>
        <pc:spChg chg="mod">
          <ac:chgData name="Martin S. Mjelde" userId="ec2b59d7-2724-45aa-a89b-3b64c3f4429a" providerId="ADAL" clId="{AF8ADF11-6CAE-473C-8099-BEC457F3A373}" dt="2023-04-20T08:56:03.502" v="3670" actId="20577"/>
          <ac:spMkLst>
            <pc:docMk/>
            <pc:sldMk cId="3637039891" sldId="281"/>
            <ac:spMk id="9" creationId="{FB52DBD7-D081-13CF-AF9F-8A57F924B907}"/>
          </ac:spMkLst>
        </pc:spChg>
      </pc:sldChg>
      <pc:sldChg chg="addSp modSp mod modNotesTx">
        <pc:chgData name="Martin S. Mjelde" userId="ec2b59d7-2724-45aa-a89b-3b64c3f4429a" providerId="ADAL" clId="{AF8ADF11-6CAE-473C-8099-BEC457F3A373}" dt="2023-04-20T09:09:15.116" v="4179" actId="20577"/>
        <pc:sldMkLst>
          <pc:docMk/>
          <pc:sldMk cId="1523635741" sldId="283"/>
        </pc:sldMkLst>
        <pc:spChg chg="add mod">
          <ac:chgData name="Martin S. Mjelde" userId="ec2b59d7-2724-45aa-a89b-3b64c3f4429a" providerId="ADAL" clId="{AF8ADF11-6CAE-473C-8099-BEC457F3A373}" dt="2023-04-20T09:09:15.116" v="4179" actId="20577"/>
          <ac:spMkLst>
            <pc:docMk/>
            <pc:sldMk cId="1523635741" sldId="283"/>
            <ac:spMk id="2" creationId="{0BCF5CBB-3C50-85F5-EFB0-154998AA2D77}"/>
          </ac:spMkLst>
        </pc:spChg>
      </pc:sldChg>
      <pc:sldChg chg="modSp mod ord">
        <pc:chgData name="Martin S. Mjelde" userId="ec2b59d7-2724-45aa-a89b-3b64c3f4429a" providerId="ADAL" clId="{AF8ADF11-6CAE-473C-8099-BEC457F3A373}" dt="2023-04-20T08:58:03.990" v="3824" actId="20577"/>
        <pc:sldMkLst>
          <pc:docMk/>
          <pc:sldMk cId="1307731412" sldId="285"/>
        </pc:sldMkLst>
        <pc:spChg chg="mod">
          <ac:chgData name="Martin S. Mjelde" userId="ec2b59d7-2724-45aa-a89b-3b64c3f4429a" providerId="ADAL" clId="{AF8ADF11-6CAE-473C-8099-BEC457F3A373}" dt="2023-04-20T08:58:03.990" v="3824" actId="20577"/>
          <ac:spMkLst>
            <pc:docMk/>
            <pc:sldMk cId="1307731412" sldId="285"/>
            <ac:spMk id="6" creationId="{794482BB-F01A-5EF5-D44F-807B9C959706}"/>
          </ac:spMkLst>
        </pc:spChg>
        <pc:spChg chg="mod">
          <ac:chgData name="Martin S. Mjelde" userId="ec2b59d7-2724-45aa-a89b-3b64c3f4429a" providerId="ADAL" clId="{AF8ADF11-6CAE-473C-8099-BEC457F3A373}" dt="2023-04-20T08:57:11.790" v="3805" actId="20577"/>
          <ac:spMkLst>
            <pc:docMk/>
            <pc:sldMk cId="1307731412" sldId="285"/>
            <ac:spMk id="8" creationId="{CA87131D-A9A2-2603-DCDD-EBD42EA0A019}"/>
          </ac:spMkLst>
        </pc:spChg>
      </pc:sldChg>
      <pc:sldChg chg="addSp delSp modSp add mod">
        <pc:chgData name="Martin S. Mjelde" userId="ec2b59d7-2724-45aa-a89b-3b64c3f4429a" providerId="ADAL" clId="{AF8ADF11-6CAE-473C-8099-BEC457F3A373}" dt="2023-04-20T08:39:34.536" v="1992" actId="29295"/>
        <pc:sldMkLst>
          <pc:docMk/>
          <pc:sldMk cId="561977372" sldId="286"/>
        </pc:sldMkLst>
        <pc:spChg chg="add mod">
          <ac:chgData name="Martin S. Mjelde" userId="ec2b59d7-2724-45aa-a89b-3b64c3f4429a" providerId="ADAL" clId="{AF8ADF11-6CAE-473C-8099-BEC457F3A373}" dt="2023-04-20T08:34:01.916" v="1576" actId="1076"/>
          <ac:spMkLst>
            <pc:docMk/>
            <pc:sldMk cId="561977372" sldId="286"/>
            <ac:spMk id="2" creationId="{463C8F1D-DC3E-4FA2-FEA2-11298CDDBE77}"/>
          </ac:spMkLst>
        </pc:spChg>
        <pc:spChg chg="mod">
          <ac:chgData name="Martin S. Mjelde" userId="ec2b59d7-2724-45aa-a89b-3b64c3f4429a" providerId="ADAL" clId="{AF8ADF11-6CAE-473C-8099-BEC457F3A373}" dt="2023-04-20T08:17:43.879" v="443" actId="20577"/>
          <ac:spMkLst>
            <pc:docMk/>
            <pc:sldMk cId="561977372" sldId="286"/>
            <ac:spMk id="4" creationId="{5F2A7331-AC56-4A7A-A9B2-6F5AB1DB97C6}"/>
          </ac:spMkLst>
        </pc:spChg>
        <pc:spChg chg="add del mod">
          <ac:chgData name="Martin S. Mjelde" userId="ec2b59d7-2724-45aa-a89b-3b64c3f4429a" providerId="ADAL" clId="{AF8ADF11-6CAE-473C-8099-BEC457F3A373}" dt="2023-04-20T08:37:38.499" v="1907" actId="20577"/>
          <ac:spMkLst>
            <pc:docMk/>
            <pc:sldMk cId="561977372" sldId="286"/>
            <ac:spMk id="9" creationId="{93AF7181-67C5-B5D4-27DF-81FDF59F98C8}"/>
          </ac:spMkLst>
        </pc:spChg>
        <pc:graphicFrameChg chg="add del">
          <ac:chgData name="Martin S. Mjelde" userId="ec2b59d7-2724-45aa-a89b-3b64c3f4429a" providerId="ADAL" clId="{AF8ADF11-6CAE-473C-8099-BEC457F3A373}" dt="2023-04-20T08:21:19.514" v="919" actId="478"/>
          <ac:graphicFrameMkLst>
            <pc:docMk/>
            <pc:sldMk cId="561977372" sldId="286"/>
            <ac:graphicFrameMk id="8" creationId="{3BE54572-DFF0-C17B-5C4B-27C98D5A3819}"/>
          </ac:graphicFrameMkLst>
        </pc:graphicFrameChg>
        <pc:picChg chg="add mod">
          <ac:chgData name="Martin S. Mjelde" userId="ec2b59d7-2724-45aa-a89b-3b64c3f4429a" providerId="ADAL" clId="{AF8ADF11-6CAE-473C-8099-BEC457F3A373}" dt="2023-04-20T08:39:34.536" v="1992" actId="29295"/>
          <ac:picMkLst>
            <pc:docMk/>
            <pc:sldMk cId="561977372" sldId="286"/>
            <ac:picMk id="5" creationId="{35868B0B-A885-AFA3-05EC-E6A4F8ADDE64}"/>
          </ac:picMkLst>
        </pc:picChg>
      </pc:sldChg>
      <pc:sldChg chg="delSp modSp add del mod ord">
        <pc:chgData name="Martin S. Mjelde" userId="ec2b59d7-2724-45aa-a89b-3b64c3f4429a" providerId="ADAL" clId="{AF8ADF11-6CAE-473C-8099-BEC457F3A373}" dt="2023-04-20T08:16:42.503" v="398" actId="47"/>
        <pc:sldMkLst>
          <pc:docMk/>
          <pc:sldMk cId="2076311633" sldId="286"/>
        </pc:sldMkLst>
        <pc:spChg chg="mod">
          <ac:chgData name="Martin S. Mjelde" userId="ec2b59d7-2724-45aa-a89b-3b64c3f4429a" providerId="ADAL" clId="{AF8ADF11-6CAE-473C-8099-BEC457F3A373}" dt="2023-04-19T09:28:27.294" v="344" actId="20577"/>
          <ac:spMkLst>
            <pc:docMk/>
            <pc:sldMk cId="2076311633" sldId="286"/>
            <ac:spMk id="4" creationId="{5F2A7331-AC56-4A7A-A9B2-6F5AB1DB97C6}"/>
          </ac:spMkLst>
        </pc:spChg>
        <pc:spChg chg="mod">
          <ac:chgData name="Martin S. Mjelde" userId="ec2b59d7-2724-45aa-a89b-3b64c3f4429a" providerId="ADAL" clId="{AF8ADF11-6CAE-473C-8099-BEC457F3A373}" dt="2023-04-20T08:16:34.880" v="397" actId="6549"/>
          <ac:spMkLst>
            <pc:docMk/>
            <pc:sldMk cId="2076311633" sldId="286"/>
            <ac:spMk id="6" creationId="{794482BB-F01A-5EF5-D44F-807B9C959706}"/>
          </ac:spMkLst>
        </pc:spChg>
        <pc:spChg chg="del mod">
          <ac:chgData name="Martin S. Mjelde" userId="ec2b59d7-2724-45aa-a89b-3b64c3f4429a" providerId="ADAL" clId="{AF8ADF11-6CAE-473C-8099-BEC457F3A373}" dt="2023-04-19T09:28:30.222" v="346"/>
          <ac:spMkLst>
            <pc:docMk/>
            <pc:sldMk cId="2076311633" sldId="286"/>
            <ac:spMk id="8" creationId="{CA87131D-A9A2-2603-DCDD-EBD42EA0A019}"/>
          </ac:spMkLst>
        </pc:spChg>
      </pc:sldChg>
      <pc:sldChg chg="modSp add mod ord">
        <pc:chgData name="Martin S. Mjelde" userId="ec2b59d7-2724-45aa-a89b-3b64c3f4429a" providerId="ADAL" clId="{AF8ADF11-6CAE-473C-8099-BEC457F3A373}" dt="2023-04-20T08:39:01.200" v="1923" actId="1076"/>
        <pc:sldMkLst>
          <pc:docMk/>
          <pc:sldMk cId="272938078" sldId="287"/>
        </pc:sldMkLst>
        <pc:spChg chg="mod">
          <ac:chgData name="Martin S. Mjelde" userId="ec2b59d7-2724-45aa-a89b-3b64c3f4429a" providerId="ADAL" clId="{AF8ADF11-6CAE-473C-8099-BEC457F3A373}" dt="2023-04-20T08:39:01.200" v="1923" actId="1076"/>
          <ac:spMkLst>
            <pc:docMk/>
            <pc:sldMk cId="272938078" sldId="287"/>
            <ac:spMk id="2" creationId="{B3BD7DDF-34E8-DA34-5680-8FAB3116EBB8}"/>
          </ac:spMkLst>
        </pc:spChg>
      </pc:sldChg>
    </pc:docChg>
  </pc:docChgLst>
  <pc:docChgLst>
    <pc:chgData name="Ingrid Bolsø" userId="c6aefefd-dd6d-4d39-8255-f587ac8380c8" providerId="ADAL" clId="{AA27CAED-4897-4379-99F4-682F85853FFB}"/>
    <pc:docChg chg="undo custSel addSld delSld modSld sldOrd">
      <pc:chgData name="Ingrid Bolsø" userId="c6aefefd-dd6d-4d39-8255-f587ac8380c8" providerId="ADAL" clId="{AA27CAED-4897-4379-99F4-682F85853FFB}" dt="2023-04-19T07:42:40.212" v="6830" actId="20577"/>
      <pc:docMkLst>
        <pc:docMk/>
      </pc:docMkLst>
      <pc:sldChg chg="addSp modSp add del mod">
        <pc:chgData name="Ingrid Bolsø" userId="c6aefefd-dd6d-4d39-8255-f587ac8380c8" providerId="ADAL" clId="{AA27CAED-4897-4379-99F4-682F85853FFB}" dt="2023-04-19T06:28:03.524" v="6024" actId="790"/>
        <pc:sldMkLst>
          <pc:docMk/>
          <pc:sldMk cId="4021929676" sldId="256"/>
        </pc:sldMkLst>
        <pc:spChg chg="mod">
          <ac:chgData name="Ingrid Bolsø" userId="c6aefefd-dd6d-4d39-8255-f587ac8380c8" providerId="ADAL" clId="{AA27CAED-4897-4379-99F4-682F85853FFB}" dt="2023-04-18T08:04:21.700" v="645" actId="207"/>
          <ac:spMkLst>
            <pc:docMk/>
            <pc:sldMk cId="4021929676" sldId="256"/>
            <ac:spMk id="5" creationId="{6E7F223E-81CF-F1CD-5DAC-EBD0335D2606}"/>
          </ac:spMkLst>
        </pc:spChg>
        <pc:spChg chg="mod">
          <ac:chgData name="Ingrid Bolsø" userId="c6aefefd-dd6d-4d39-8255-f587ac8380c8" providerId="ADAL" clId="{AA27CAED-4897-4379-99F4-682F85853FFB}" dt="2023-04-19T06:28:03.524" v="6024" actId="790"/>
          <ac:spMkLst>
            <pc:docMk/>
            <pc:sldMk cId="4021929676" sldId="256"/>
            <ac:spMk id="9" creationId="{93AF7181-67C5-B5D4-27DF-81FDF59F98C8}"/>
          </ac:spMkLst>
        </pc:spChg>
        <pc:picChg chg="add">
          <ac:chgData name="Ingrid Bolsø" userId="c6aefefd-dd6d-4d39-8255-f587ac8380c8" providerId="ADAL" clId="{AA27CAED-4897-4379-99F4-682F85853FFB}" dt="2023-04-18T08:02:38.886" v="641" actId="22"/>
          <ac:picMkLst>
            <pc:docMk/>
            <pc:sldMk cId="4021929676" sldId="256"/>
            <ac:picMk id="3" creationId="{49A29CA9-4046-58C7-9E98-C89A34ECE7A8}"/>
          </ac:picMkLst>
        </pc:picChg>
        <pc:picChg chg="add mod">
          <ac:chgData name="Ingrid Bolsø" userId="c6aefefd-dd6d-4d39-8255-f587ac8380c8" providerId="ADAL" clId="{AA27CAED-4897-4379-99F4-682F85853FFB}" dt="2023-04-18T08:04:12.290" v="644" actId="1076"/>
          <ac:picMkLst>
            <pc:docMk/>
            <pc:sldMk cId="4021929676" sldId="256"/>
            <ac:picMk id="7" creationId="{14022CA9-215A-AEF7-5A45-5284EB130747}"/>
          </ac:picMkLst>
        </pc:picChg>
        <pc:cxnChg chg="mod">
          <ac:chgData name="Ingrid Bolsø" userId="c6aefefd-dd6d-4d39-8255-f587ac8380c8" providerId="ADAL" clId="{AA27CAED-4897-4379-99F4-682F85853FFB}" dt="2023-04-18T11:46:05.572" v="5864" actId="34135"/>
          <ac:cxnSpMkLst>
            <pc:docMk/>
            <pc:sldMk cId="4021929676" sldId="256"/>
            <ac:cxnSpMk id="7" creationId="{08687348-B067-8A08-9699-95C23E74A5F4}"/>
          </ac:cxnSpMkLst>
        </pc:cxnChg>
      </pc:sldChg>
      <pc:sldChg chg="addSp delSp modSp mod ord">
        <pc:chgData name="Ingrid Bolsø" userId="c6aefefd-dd6d-4d39-8255-f587ac8380c8" providerId="ADAL" clId="{AA27CAED-4897-4379-99F4-682F85853FFB}" dt="2023-04-19T06:30:27.808" v="6028" actId="20577"/>
        <pc:sldMkLst>
          <pc:docMk/>
          <pc:sldMk cId="3919937652" sldId="257"/>
        </pc:sldMkLst>
        <pc:spChg chg="add mod">
          <ac:chgData name="Ingrid Bolsø" userId="c6aefefd-dd6d-4d39-8255-f587ac8380c8" providerId="ADAL" clId="{AA27CAED-4897-4379-99F4-682F85853FFB}" dt="2023-04-18T06:36:39.759" v="292" actId="207"/>
          <ac:spMkLst>
            <pc:docMk/>
            <pc:sldMk cId="3919937652" sldId="257"/>
            <ac:spMk id="2" creationId="{54E8491E-F1EA-08AE-39D5-151BA90EF199}"/>
          </ac:spMkLst>
        </pc:spChg>
        <pc:spChg chg="mod">
          <ac:chgData name="Ingrid Bolsø" userId="c6aefefd-dd6d-4d39-8255-f587ac8380c8" providerId="ADAL" clId="{AA27CAED-4897-4379-99F4-682F85853FFB}" dt="2023-04-18T06:56:21.280" v="541"/>
          <ac:spMkLst>
            <pc:docMk/>
            <pc:sldMk cId="3919937652" sldId="257"/>
            <ac:spMk id="4" creationId="{D93DE3DA-596A-4079-BBA3-3C55CAFC4473}"/>
          </ac:spMkLst>
        </pc:spChg>
        <pc:spChg chg="del">
          <ac:chgData name="Ingrid Bolsø" userId="c6aefefd-dd6d-4d39-8255-f587ac8380c8" providerId="ADAL" clId="{AA27CAED-4897-4379-99F4-682F85853FFB}" dt="2023-04-18T06:56:44.509" v="549" actId="478"/>
          <ac:spMkLst>
            <pc:docMk/>
            <pc:sldMk cId="3919937652" sldId="257"/>
            <ac:spMk id="5" creationId="{BADD283D-D440-280B-5D7C-6D7A2E414240}"/>
          </ac:spMkLst>
        </pc:spChg>
        <pc:spChg chg="del">
          <ac:chgData name="Ingrid Bolsø" userId="c6aefefd-dd6d-4d39-8255-f587ac8380c8" providerId="ADAL" clId="{AA27CAED-4897-4379-99F4-682F85853FFB}" dt="2023-04-18T06:56:28.244" v="542" actId="478"/>
          <ac:spMkLst>
            <pc:docMk/>
            <pc:sldMk cId="3919937652" sldId="257"/>
            <ac:spMk id="6" creationId="{D7FF5889-B992-B06B-7A79-8554C9AE1F44}"/>
          </ac:spMkLst>
        </pc:spChg>
        <pc:spChg chg="add mod">
          <ac:chgData name="Ingrid Bolsø" userId="c6aefefd-dd6d-4d39-8255-f587ac8380c8" providerId="ADAL" clId="{AA27CAED-4897-4379-99F4-682F85853FFB}" dt="2023-04-18T07:02:25.638" v="605" actId="20577"/>
          <ac:spMkLst>
            <pc:docMk/>
            <pc:sldMk cId="3919937652" sldId="257"/>
            <ac:spMk id="8" creationId="{884AA82A-6FA4-809C-5C4F-4AC895B32D18}"/>
          </ac:spMkLst>
        </pc:spChg>
        <pc:spChg chg="add del mod">
          <ac:chgData name="Ingrid Bolsø" userId="c6aefefd-dd6d-4d39-8255-f587ac8380c8" providerId="ADAL" clId="{AA27CAED-4897-4379-99F4-682F85853FFB}" dt="2023-04-18T09:05:36.046" v="1603" actId="21"/>
          <ac:spMkLst>
            <pc:docMk/>
            <pc:sldMk cId="3919937652" sldId="257"/>
            <ac:spMk id="9" creationId="{4A33C6A6-2E2F-7BC0-AE68-D8B6D4318E69}"/>
          </ac:spMkLst>
        </pc:spChg>
        <pc:spChg chg="add del mod">
          <ac:chgData name="Ingrid Bolsø" userId="c6aefefd-dd6d-4d39-8255-f587ac8380c8" providerId="ADAL" clId="{AA27CAED-4897-4379-99F4-682F85853FFB}" dt="2023-04-18T10:40:23.323" v="1611" actId="478"/>
          <ac:spMkLst>
            <pc:docMk/>
            <pc:sldMk cId="3919937652" sldId="257"/>
            <ac:spMk id="10" creationId="{4A33C6A6-2E2F-7BC0-AE68-D8B6D4318E69}"/>
          </ac:spMkLst>
        </pc:spChg>
        <pc:spChg chg="add mod">
          <ac:chgData name="Ingrid Bolsø" userId="c6aefefd-dd6d-4d39-8255-f587ac8380c8" providerId="ADAL" clId="{AA27CAED-4897-4379-99F4-682F85853FFB}" dt="2023-04-19T06:30:27.808" v="6028" actId="20577"/>
          <ac:spMkLst>
            <pc:docMk/>
            <pc:sldMk cId="3919937652" sldId="257"/>
            <ac:spMk id="11" creationId="{D73D1639-001E-128B-70FC-6AEB74EF747E}"/>
          </ac:spMkLst>
        </pc:spChg>
        <pc:graphicFrameChg chg="add del mod">
          <ac:chgData name="Ingrid Bolsø" userId="c6aefefd-dd6d-4d39-8255-f587ac8380c8" providerId="ADAL" clId="{AA27CAED-4897-4379-99F4-682F85853FFB}" dt="2023-04-18T06:56:31.961" v="545" actId="21"/>
          <ac:graphicFrameMkLst>
            <pc:docMk/>
            <pc:sldMk cId="3919937652" sldId="257"/>
            <ac:graphicFrameMk id="3" creationId="{E43FBE22-1910-D5B6-9730-56370E17BB71}"/>
          </ac:graphicFrameMkLst>
        </pc:graphicFrameChg>
        <pc:picChg chg="add del mod">
          <ac:chgData name="Ingrid Bolsø" userId="c6aefefd-dd6d-4d39-8255-f587ac8380c8" providerId="ADAL" clId="{AA27CAED-4897-4379-99F4-682F85853FFB}" dt="2023-04-18T11:09:48.873" v="3961" actId="21"/>
          <ac:picMkLst>
            <pc:docMk/>
            <pc:sldMk cId="3919937652" sldId="257"/>
            <ac:picMk id="7" creationId="{F279944A-C48A-8375-0CE8-6F4C90AC3CE8}"/>
          </ac:picMkLst>
        </pc:picChg>
        <pc:picChg chg="add del mod">
          <ac:chgData name="Ingrid Bolsø" userId="c6aefefd-dd6d-4d39-8255-f587ac8380c8" providerId="ADAL" clId="{AA27CAED-4897-4379-99F4-682F85853FFB}" dt="2023-04-18T11:09:08.094" v="3947" actId="478"/>
          <ac:picMkLst>
            <pc:docMk/>
            <pc:sldMk cId="3919937652" sldId="257"/>
            <ac:picMk id="12" creationId="{9E0354C9-71E9-3BBA-1232-7D999DF80CF0}"/>
          </ac:picMkLst>
        </pc:picChg>
        <pc:picChg chg="add mod">
          <ac:chgData name="Ingrid Bolsø" userId="c6aefefd-dd6d-4d39-8255-f587ac8380c8" providerId="ADAL" clId="{AA27CAED-4897-4379-99F4-682F85853FFB}" dt="2023-04-18T11:09:58.323" v="3962" actId="14100"/>
          <ac:picMkLst>
            <pc:docMk/>
            <pc:sldMk cId="3919937652" sldId="257"/>
            <ac:picMk id="13" creationId="{25C3D33D-7536-7F82-6379-F3BB4B04A593}"/>
          </ac:picMkLst>
        </pc:picChg>
      </pc:sldChg>
      <pc:sldChg chg="addSp delSp modSp mod">
        <pc:chgData name="Ingrid Bolsø" userId="c6aefefd-dd6d-4d39-8255-f587ac8380c8" providerId="ADAL" clId="{AA27CAED-4897-4379-99F4-682F85853FFB}" dt="2023-04-17T12:53:25.258" v="10" actId="1076"/>
        <pc:sldMkLst>
          <pc:docMk/>
          <pc:sldMk cId="2856046786" sldId="258"/>
        </pc:sldMkLst>
        <pc:spChg chg="add del mod">
          <ac:chgData name="Ingrid Bolsø" userId="c6aefefd-dd6d-4d39-8255-f587ac8380c8" providerId="ADAL" clId="{AA27CAED-4897-4379-99F4-682F85853FFB}" dt="2023-04-17T12:52:59.427" v="2" actId="478"/>
          <ac:spMkLst>
            <pc:docMk/>
            <pc:sldMk cId="2856046786" sldId="258"/>
            <ac:spMk id="7" creationId="{8E53A646-F1D9-50E3-12A9-15B2A8C3867D}"/>
          </ac:spMkLst>
        </pc:spChg>
        <pc:spChg chg="add del">
          <ac:chgData name="Ingrid Bolsø" userId="c6aefefd-dd6d-4d39-8255-f587ac8380c8" providerId="ADAL" clId="{AA27CAED-4897-4379-99F4-682F85853FFB}" dt="2023-04-17T12:53:12.507" v="4" actId="478"/>
          <ac:spMkLst>
            <pc:docMk/>
            <pc:sldMk cId="2856046786" sldId="258"/>
            <ac:spMk id="9" creationId="{183E88DD-46B9-A521-44F9-4BCAB5F4083C}"/>
          </ac:spMkLst>
        </pc:spChg>
        <pc:picChg chg="add mod">
          <ac:chgData name="Ingrid Bolsø" userId="c6aefefd-dd6d-4d39-8255-f587ac8380c8" providerId="ADAL" clId="{AA27CAED-4897-4379-99F4-682F85853FFB}" dt="2023-04-17T12:53:25.258" v="10" actId="1076"/>
          <ac:picMkLst>
            <pc:docMk/>
            <pc:sldMk cId="2856046786" sldId="258"/>
            <ac:picMk id="11" creationId="{8FFB6844-BC08-FAC6-8D48-0B7876A312EF}"/>
          </ac:picMkLst>
        </pc:picChg>
      </pc:sldChg>
      <pc:sldChg chg="addSp delSp modSp mod">
        <pc:chgData name="Ingrid Bolsø" userId="c6aefefd-dd6d-4d39-8255-f587ac8380c8" providerId="ADAL" clId="{AA27CAED-4897-4379-99F4-682F85853FFB}" dt="2023-04-19T06:21:21.093" v="6003" actId="20577"/>
        <pc:sldMkLst>
          <pc:docMk/>
          <pc:sldMk cId="3669355324" sldId="260"/>
        </pc:sldMkLst>
        <pc:spChg chg="add del mod">
          <ac:chgData name="Ingrid Bolsø" userId="c6aefefd-dd6d-4d39-8255-f587ac8380c8" providerId="ADAL" clId="{AA27CAED-4897-4379-99F4-682F85853FFB}" dt="2023-04-18T11:25:02.986" v="4245" actId="478"/>
          <ac:spMkLst>
            <pc:docMk/>
            <pc:sldMk cId="3669355324" sldId="260"/>
            <ac:spMk id="2" creationId="{16177663-9179-4FA7-2C02-41FF634861B1}"/>
          </ac:spMkLst>
        </pc:spChg>
        <pc:spChg chg="mod">
          <ac:chgData name="Ingrid Bolsø" userId="c6aefefd-dd6d-4d39-8255-f587ac8380c8" providerId="ADAL" clId="{AA27CAED-4897-4379-99F4-682F85853FFB}" dt="2023-04-18T11:45:45.366" v="5860" actId="255"/>
          <ac:spMkLst>
            <pc:docMk/>
            <pc:sldMk cId="3669355324" sldId="260"/>
            <ac:spMk id="4" creationId="{8C4DACBC-FB8C-A4CA-C2AC-2F7DBEF21ECD}"/>
          </ac:spMkLst>
        </pc:spChg>
        <pc:spChg chg="add mod">
          <ac:chgData name="Ingrid Bolsø" userId="c6aefefd-dd6d-4d39-8255-f587ac8380c8" providerId="ADAL" clId="{AA27CAED-4897-4379-99F4-682F85853FFB}" dt="2023-04-18T11:25:43.931" v="4272" actId="1076"/>
          <ac:spMkLst>
            <pc:docMk/>
            <pc:sldMk cId="3669355324" sldId="260"/>
            <ac:spMk id="5" creationId="{EEFA21C4-8517-A3A5-33C6-043E16BD66A6}"/>
          </ac:spMkLst>
        </pc:spChg>
        <pc:spChg chg="mod">
          <ac:chgData name="Ingrid Bolsø" userId="c6aefefd-dd6d-4d39-8255-f587ac8380c8" providerId="ADAL" clId="{AA27CAED-4897-4379-99F4-682F85853FFB}" dt="2023-04-19T06:21:14.826" v="6001" actId="20577"/>
          <ac:spMkLst>
            <pc:docMk/>
            <pc:sldMk cId="3669355324" sldId="260"/>
            <ac:spMk id="18" creationId="{87876AB8-FD71-22EA-D7D5-8B8C04CFDB53}"/>
          </ac:spMkLst>
        </pc:spChg>
        <pc:spChg chg="mod">
          <ac:chgData name="Ingrid Bolsø" userId="c6aefefd-dd6d-4d39-8255-f587ac8380c8" providerId="ADAL" clId="{AA27CAED-4897-4379-99F4-682F85853FFB}" dt="2023-04-19T06:19:21.787" v="6000" actId="20577"/>
          <ac:spMkLst>
            <pc:docMk/>
            <pc:sldMk cId="3669355324" sldId="260"/>
            <ac:spMk id="33" creationId="{A01C161D-DAAC-7482-823B-39AFF33FD5DD}"/>
          </ac:spMkLst>
        </pc:spChg>
        <pc:spChg chg="mod">
          <ac:chgData name="Ingrid Bolsø" userId="c6aefefd-dd6d-4d39-8255-f587ac8380c8" providerId="ADAL" clId="{AA27CAED-4897-4379-99F4-682F85853FFB}" dt="2023-04-17T12:58:46.436" v="222" actId="14100"/>
          <ac:spMkLst>
            <pc:docMk/>
            <pc:sldMk cId="3669355324" sldId="260"/>
            <ac:spMk id="35" creationId="{8573B7A5-4CF0-8E6B-8FC9-43203632D155}"/>
          </ac:spMkLst>
        </pc:spChg>
        <pc:spChg chg="mod">
          <ac:chgData name="Ingrid Bolsø" userId="c6aefefd-dd6d-4d39-8255-f587ac8380c8" providerId="ADAL" clId="{AA27CAED-4897-4379-99F4-682F85853FFB}" dt="2023-04-19T06:21:18.306" v="6002" actId="20577"/>
          <ac:spMkLst>
            <pc:docMk/>
            <pc:sldMk cId="3669355324" sldId="260"/>
            <ac:spMk id="36" creationId="{DFB5B518-FBD6-0D22-3DB4-044BB391171A}"/>
          </ac:spMkLst>
        </pc:spChg>
        <pc:spChg chg="mod">
          <ac:chgData name="Ingrid Bolsø" userId="c6aefefd-dd6d-4d39-8255-f587ac8380c8" providerId="ADAL" clId="{AA27CAED-4897-4379-99F4-682F85853FFB}" dt="2023-04-19T06:21:21.093" v="6003" actId="20577"/>
          <ac:spMkLst>
            <pc:docMk/>
            <pc:sldMk cId="3669355324" sldId="260"/>
            <ac:spMk id="37" creationId="{FE1B8D7A-0253-54F4-E38D-63C283D89B21}"/>
          </ac:spMkLst>
        </pc:spChg>
        <pc:spChg chg="mod">
          <ac:chgData name="Ingrid Bolsø" userId="c6aefefd-dd6d-4d39-8255-f587ac8380c8" providerId="ADAL" clId="{AA27CAED-4897-4379-99F4-682F85853FFB}" dt="2023-04-18T11:26:03.322" v="4281" actId="207"/>
          <ac:spMkLst>
            <pc:docMk/>
            <pc:sldMk cId="3669355324" sldId="260"/>
            <ac:spMk id="38" creationId="{39CE4F81-3A8E-0E0C-BDD7-E7CD9CCB230B}"/>
          </ac:spMkLst>
        </pc:spChg>
        <pc:picChg chg="add mod">
          <ac:chgData name="Ingrid Bolsø" userId="c6aefefd-dd6d-4d39-8255-f587ac8380c8" providerId="ADAL" clId="{AA27CAED-4897-4379-99F4-682F85853FFB}" dt="2023-04-18T11:25:15.162" v="4249" actId="1076"/>
          <ac:picMkLst>
            <pc:docMk/>
            <pc:sldMk cId="3669355324" sldId="260"/>
            <ac:picMk id="6" creationId="{7304FCAF-D57C-2871-13A8-72A62A37B3BD}"/>
          </ac:picMkLst>
        </pc:picChg>
        <pc:picChg chg="mod">
          <ac:chgData name="Ingrid Bolsø" userId="c6aefefd-dd6d-4d39-8255-f587ac8380c8" providerId="ADAL" clId="{AA27CAED-4897-4379-99F4-682F85853FFB}" dt="2023-04-18T11:02:35.395" v="3801" actId="1076"/>
          <ac:picMkLst>
            <pc:docMk/>
            <pc:sldMk cId="3669355324" sldId="260"/>
            <ac:picMk id="23" creationId="{54A3440F-B153-298A-C850-15D210F2154D}"/>
          </ac:picMkLst>
        </pc:picChg>
        <pc:cxnChg chg="add mod">
          <ac:chgData name="Ingrid Bolsø" userId="c6aefefd-dd6d-4d39-8255-f587ac8380c8" providerId="ADAL" clId="{AA27CAED-4897-4379-99F4-682F85853FFB}" dt="2023-04-18T11:46:02.050" v="5863" actId="34135"/>
          <ac:cxnSpMkLst>
            <pc:docMk/>
            <pc:sldMk cId="3669355324" sldId="260"/>
            <ac:cxnSpMk id="7" creationId="{C05A7D89-3B68-4268-54F8-BB1C64185FA6}"/>
          </ac:cxnSpMkLst>
        </pc:cxnChg>
        <pc:cxnChg chg="mod">
          <ac:chgData name="Ingrid Bolsø" userId="c6aefefd-dd6d-4d39-8255-f587ac8380c8" providerId="ADAL" clId="{AA27CAED-4897-4379-99F4-682F85853FFB}" dt="2023-04-18T11:02:45.599" v="3803" actId="1076"/>
          <ac:cxnSpMkLst>
            <pc:docMk/>
            <pc:sldMk cId="3669355324" sldId="260"/>
            <ac:cxnSpMk id="41" creationId="{A1E6DF8F-6F19-F488-0974-0813CE23055A}"/>
          </ac:cxnSpMkLst>
        </pc:cxnChg>
      </pc:sldChg>
      <pc:sldChg chg="modSp mod ord">
        <pc:chgData name="Ingrid Bolsø" userId="c6aefefd-dd6d-4d39-8255-f587ac8380c8" providerId="ADAL" clId="{AA27CAED-4897-4379-99F4-682F85853FFB}" dt="2023-04-18T11:47:50.560" v="5953" actId="790"/>
        <pc:sldMkLst>
          <pc:docMk/>
          <pc:sldMk cId="3278301974" sldId="262"/>
        </pc:sldMkLst>
        <pc:spChg chg="mod">
          <ac:chgData name="Ingrid Bolsø" userId="c6aefefd-dd6d-4d39-8255-f587ac8380c8" providerId="ADAL" clId="{AA27CAED-4897-4379-99F4-682F85853FFB}" dt="2023-04-18T11:47:50.560" v="5953" actId="790"/>
          <ac:spMkLst>
            <pc:docMk/>
            <pc:sldMk cId="3278301974" sldId="262"/>
            <ac:spMk id="2" creationId="{B3BD7DDF-34E8-DA34-5680-8FAB3116EBB8}"/>
          </ac:spMkLst>
        </pc:spChg>
      </pc:sldChg>
      <pc:sldChg chg="modSp add mod ord">
        <pc:chgData name="Ingrid Bolsø" userId="c6aefefd-dd6d-4d39-8255-f587ac8380c8" providerId="ADAL" clId="{AA27CAED-4897-4379-99F4-682F85853FFB}" dt="2023-04-18T11:47:43.581" v="5952" actId="790"/>
        <pc:sldMkLst>
          <pc:docMk/>
          <pc:sldMk cId="2759973962" sldId="263"/>
        </pc:sldMkLst>
        <pc:spChg chg="mod">
          <ac:chgData name="Ingrid Bolsø" userId="c6aefefd-dd6d-4d39-8255-f587ac8380c8" providerId="ADAL" clId="{AA27CAED-4897-4379-99F4-682F85853FFB}" dt="2023-04-18T11:47:43.581" v="5952" actId="790"/>
          <ac:spMkLst>
            <pc:docMk/>
            <pc:sldMk cId="2759973962" sldId="263"/>
            <ac:spMk id="2" creationId="{B3BD7DDF-34E8-DA34-5680-8FAB3116EBB8}"/>
          </ac:spMkLst>
        </pc:spChg>
      </pc:sldChg>
      <pc:sldChg chg="modSp add mod">
        <pc:chgData name="Ingrid Bolsø" userId="c6aefefd-dd6d-4d39-8255-f587ac8380c8" providerId="ADAL" clId="{AA27CAED-4897-4379-99F4-682F85853FFB}" dt="2023-04-18T11:47:04.040" v="5925" actId="790"/>
        <pc:sldMkLst>
          <pc:docMk/>
          <pc:sldMk cId="2904376018" sldId="264"/>
        </pc:sldMkLst>
        <pc:spChg chg="mod">
          <ac:chgData name="Ingrid Bolsø" userId="c6aefefd-dd6d-4d39-8255-f587ac8380c8" providerId="ADAL" clId="{AA27CAED-4897-4379-99F4-682F85853FFB}" dt="2023-04-18T11:47:04.040" v="5925" actId="790"/>
          <ac:spMkLst>
            <pc:docMk/>
            <pc:sldMk cId="2904376018" sldId="264"/>
            <ac:spMk id="2" creationId="{B3BD7DDF-34E8-DA34-5680-8FAB3116EBB8}"/>
          </ac:spMkLst>
        </pc:spChg>
      </pc:sldChg>
      <pc:sldChg chg="modSp add mod">
        <pc:chgData name="Ingrid Bolsø" userId="c6aefefd-dd6d-4d39-8255-f587ac8380c8" providerId="ADAL" clId="{AA27CAED-4897-4379-99F4-682F85853FFB}" dt="2023-04-18T06:49:42.723" v="479" actId="1076"/>
        <pc:sldMkLst>
          <pc:docMk/>
          <pc:sldMk cId="3109384196" sldId="265"/>
        </pc:sldMkLst>
        <pc:spChg chg="mod">
          <ac:chgData name="Ingrid Bolsø" userId="c6aefefd-dd6d-4d39-8255-f587ac8380c8" providerId="ADAL" clId="{AA27CAED-4897-4379-99F4-682F85853FFB}" dt="2023-04-18T06:49:42.723" v="479" actId="1076"/>
          <ac:spMkLst>
            <pc:docMk/>
            <pc:sldMk cId="3109384196" sldId="265"/>
            <ac:spMk id="2" creationId="{B3BD7DDF-34E8-DA34-5680-8FAB3116EBB8}"/>
          </ac:spMkLst>
        </pc:spChg>
      </pc:sldChg>
      <pc:sldChg chg="modSp add mod">
        <pc:chgData name="Ingrid Bolsø" userId="c6aefefd-dd6d-4d39-8255-f587ac8380c8" providerId="ADAL" clId="{AA27CAED-4897-4379-99F4-682F85853FFB}" dt="2023-04-18T11:47:32.909" v="5951" actId="20577"/>
        <pc:sldMkLst>
          <pc:docMk/>
          <pc:sldMk cId="23678559" sldId="266"/>
        </pc:sldMkLst>
        <pc:spChg chg="mod">
          <ac:chgData name="Ingrid Bolsø" userId="c6aefefd-dd6d-4d39-8255-f587ac8380c8" providerId="ADAL" clId="{AA27CAED-4897-4379-99F4-682F85853FFB}" dt="2023-04-18T11:47:32.909" v="5951" actId="20577"/>
          <ac:spMkLst>
            <pc:docMk/>
            <pc:sldMk cId="23678559" sldId="266"/>
            <ac:spMk id="2" creationId="{B3BD7DDF-34E8-DA34-5680-8FAB3116EBB8}"/>
          </ac:spMkLst>
        </pc:spChg>
      </pc:sldChg>
      <pc:sldChg chg="addSp delSp modSp add mod">
        <pc:chgData name="Ingrid Bolsø" userId="c6aefefd-dd6d-4d39-8255-f587ac8380c8" providerId="ADAL" clId="{AA27CAED-4897-4379-99F4-682F85853FFB}" dt="2023-04-19T06:38:57.982" v="6029" actId="20577"/>
        <pc:sldMkLst>
          <pc:docMk/>
          <pc:sldMk cId="786008289" sldId="267"/>
        </pc:sldMkLst>
        <pc:spChg chg="mod">
          <ac:chgData name="Ingrid Bolsø" userId="c6aefefd-dd6d-4d39-8255-f587ac8380c8" providerId="ADAL" clId="{AA27CAED-4897-4379-99F4-682F85853FFB}" dt="2023-04-18T07:49:12.934" v="620" actId="790"/>
          <ac:spMkLst>
            <pc:docMk/>
            <pc:sldMk cId="786008289" sldId="267"/>
            <ac:spMk id="4" creationId="{D93DE3DA-596A-4079-BBA3-3C55CAFC4473}"/>
          </ac:spMkLst>
        </pc:spChg>
        <pc:spChg chg="del">
          <ac:chgData name="Ingrid Bolsø" userId="c6aefefd-dd6d-4d39-8255-f587ac8380c8" providerId="ADAL" clId="{AA27CAED-4897-4379-99F4-682F85853FFB}" dt="2023-04-18T07:48:04.091" v="610" actId="478"/>
          <ac:spMkLst>
            <pc:docMk/>
            <pc:sldMk cId="786008289" sldId="267"/>
            <ac:spMk id="5" creationId="{BADD283D-D440-280B-5D7C-6D7A2E414240}"/>
          </ac:spMkLst>
        </pc:spChg>
        <pc:spChg chg="del">
          <ac:chgData name="Ingrid Bolsø" userId="c6aefefd-dd6d-4d39-8255-f587ac8380c8" providerId="ADAL" clId="{AA27CAED-4897-4379-99F4-682F85853FFB}" dt="2023-04-18T07:47:49.119" v="607" actId="478"/>
          <ac:spMkLst>
            <pc:docMk/>
            <pc:sldMk cId="786008289" sldId="267"/>
            <ac:spMk id="6" creationId="{D7FF5889-B992-B06B-7A79-8554C9AE1F44}"/>
          </ac:spMkLst>
        </pc:spChg>
        <pc:spChg chg="add mod">
          <ac:chgData name="Ingrid Bolsø" userId="c6aefefd-dd6d-4d39-8255-f587ac8380c8" providerId="ADAL" clId="{AA27CAED-4897-4379-99F4-682F85853FFB}" dt="2023-04-18T07:48:59.877" v="619" actId="20577"/>
          <ac:spMkLst>
            <pc:docMk/>
            <pc:sldMk cId="786008289" sldId="267"/>
            <ac:spMk id="7" creationId="{CB28155C-4545-D00C-2577-5B79196DF751}"/>
          </ac:spMkLst>
        </pc:spChg>
        <pc:spChg chg="add del mod">
          <ac:chgData name="Ingrid Bolsø" userId="c6aefefd-dd6d-4d39-8255-f587ac8380c8" providerId="ADAL" clId="{AA27CAED-4897-4379-99F4-682F85853FFB}" dt="2023-04-18T08:11:41.958" v="687" actId="478"/>
          <ac:spMkLst>
            <pc:docMk/>
            <pc:sldMk cId="786008289" sldId="267"/>
            <ac:spMk id="12" creationId="{59353543-90AB-9FFF-F830-FB656806603E}"/>
          </ac:spMkLst>
        </pc:spChg>
        <pc:spChg chg="add del mod">
          <ac:chgData name="Ingrid Bolsø" userId="c6aefefd-dd6d-4d39-8255-f587ac8380c8" providerId="ADAL" clId="{AA27CAED-4897-4379-99F4-682F85853FFB}" dt="2023-04-18T09:01:13.605" v="1568" actId="478"/>
          <ac:spMkLst>
            <pc:docMk/>
            <pc:sldMk cId="786008289" sldId="267"/>
            <ac:spMk id="13" creationId="{9F82D2F6-3ED3-A401-9AAB-56F762B24DB2}"/>
          </ac:spMkLst>
        </pc:spChg>
        <pc:spChg chg="add del mod">
          <ac:chgData name="Ingrid Bolsø" userId="c6aefefd-dd6d-4d39-8255-f587ac8380c8" providerId="ADAL" clId="{AA27CAED-4897-4379-99F4-682F85853FFB}" dt="2023-04-18T10:44:03.589" v="1929" actId="478"/>
          <ac:spMkLst>
            <pc:docMk/>
            <pc:sldMk cId="786008289" sldId="267"/>
            <ac:spMk id="14" creationId="{B9735A02-C6E8-E0AF-65BE-D4030E27C889}"/>
          </ac:spMkLst>
        </pc:spChg>
        <pc:spChg chg="add mod">
          <ac:chgData name="Ingrid Bolsø" userId="c6aefefd-dd6d-4d39-8255-f587ac8380c8" providerId="ADAL" clId="{AA27CAED-4897-4379-99F4-682F85853FFB}" dt="2023-04-18T10:44:17.230" v="1931" actId="14100"/>
          <ac:spMkLst>
            <pc:docMk/>
            <pc:sldMk cId="786008289" sldId="267"/>
            <ac:spMk id="15" creationId="{E7747DD6-4E93-1A2D-DFFA-9A376C58216D}"/>
          </ac:spMkLst>
        </pc:spChg>
        <pc:spChg chg="add mod">
          <ac:chgData name="Ingrid Bolsø" userId="c6aefefd-dd6d-4d39-8255-f587ac8380c8" providerId="ADAL" clId="{AA27CAED-4897-4379-99F4-682F85853FFB}" dt="2023-04-19T06:38:57.982" v="6029" actId="20577"/>
          <ac:spMkLst>
            <pc:docMk/>
            <pc:sldMk cId="786008289" sldId="267"/>
            <ac:spMk id="17" creationId="{E307936D-78C4-51D6-B404-5A97AB5C2C4A}"/>
          </ac:spMkLst>
        </pc:spChg>
        <pc:graphicFrameChg chg="add del mod">
          <ac:chgData name="Ingrid Bolsø" userId="c6aefefd-dd6d-4d39-8255-f587ac8380c8" providerId="ADAL" clId="{AA27CAED-4897-4379-99F4-682F85853FFB}" dt="2023-04-18T08:06:06.641" v="653" actId="478"/>
          <ac:graphicFrameMkLst>
            <pc:docMk/>
            <pc:sldMk cId="786008289" sldId="267"/>
            <ac:graphicFrameMk id="9" creationId="{EF1288F5-8166-B173-7005-728FEE67CB28}"/>
          </ac:graphicFrameMkLst>
        </pc:graphicFrameChg>
        <pc:picChg chg="add del mod">
          <ac:chgData name="Ingrid Bolsø" userId="c6aefefd-dd6d-4d39-8255-f587ac8380c8" providerId="ADAL" clId="{AA27CAED-4897-4379-99F4-682F85853FFB}" dt="2023-04-18T08:05:33.654" v="646" actId="478"/>
          <ac:picMkLst>
            <pc:docMk/>
            <pc:sldMk cId="786008289" sldId="267"/>
            <ac:picMk id="3" creationId="{79579DD1-BE36-F6E8-B4B8-4BC9CE4F80AD}"/>
          </ac:picMkLst>
        </pc:picChg>
        <pc:picChg chg="add del mod">
          <ac:chgData name="Ingrid Bolsø" userId="c6aefefd-dd6d-4d39-8255-f587ac8380c8" providerId="ADAL" clId="{AA27CAED-4897-4379-99F4-682F85853FFB}" dt="2023-04-18T08:06:03.853" v="652" actId="478"/>
          <ac:picMkLst>
            <pc:docMk/>
            <pc:sldMk cId="786008289" sldId="267"/>
            <ac:picMk id="8" creationId="{9A735C68-C078-9BA6-B9FA-80781E8EDA1F}"/>
          </ac:picMkLst>
        </pc:picChg>
        <pc:picChg chg="add del mod">
          <ac:chgData name="Ingrid Bolsø" userId="c6aefefd-dd6d-4d39-8255-f587ac8380c8" providerId="ADAL" clId="{AA27CAED-4897-4379-99F4-682F85853FFB}" dt="2023-04-18T10:44:43.985" v="1932" actId="478"/>
          <ac:picMkLst>
            <pc:docMk/>
            <pc:sldMk cId="786008289" sldId="267"/>
            <ac:picMk id="10" creationId="{89DF2F60-BC31-9A36-0C83-07C38B228C59}"/>
          </ac:picMkLst>
        </pc:picChg>
        <pc:picChg chg="add mod">
          <ac:chgData name="Ingrid Bolsø" userId="c6aefefd-dd6d-4d39-8255-f587ac8380c8" providerId="ADAL" clId="{AA27CAED-4897-4379-99F4-682F85853FFB}" dt="2023-04-18T10:44:54.606" v="1935" actId="14100"/>
          <ac:picMkLst>
            <pc:docMk/>
            <pc:sldMk cId="786008289" sldId="267"/>
            <ac:picMk id="16" creationId="{E719D5FD-25DA-23BD-935D-9545712D8A4B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8T11:10:18.964" v="3965" actId="20577"/>
        <pc:sldMkLst>
          <pc:docMk/>
          <pc:sldMk cId="2150310012" sldId="268"/>
        </pc:sldMkLst>
        <pc:spChg chg="mod">
          <ac:chgData name="Ingrid Bolsø" userId="c6aefefd-dd6d-4d39-8255-f587ac8380c8" providerId="ADAL" clId="{AA27CAED-4897-4379-99F4-682F85853FFB}" dt="2023-04-18T08:39:48.445" v="1135"/>
          <ac:spMkLst>
            <pc:docMk/>
            <pc:sldMk cId="2150310012" sldId="268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07:02:10.635" v="597" actId="1076"/>
          <ac:spMkLst>
            <pc:docMk/>
            <pc:sldMk cId="2150310012" sldId="268"/>
            <ac:spMk id="8" creationId="{1C404D54-8BA1-EF58-CFC4-92808B3C59A3}"/>
          </ac:spMkLst>
        </pc:spChg>
        <pc:spChg chg="add del mod">
          <ac:chgData name="Ingrid Bolsø" userId="c6aefefd-dd6d-4d39-8255-f587ac8380c8" providerId="ADAL" clId="{AA27CAED-4897-4379-99F4-682F85853FFB}" dt="2023-04-18T09:05:46.066" v="1604" actId="21"/>
          <ac:spMkLst>
            <pc:docMk/>
            <pc:sldMk cId="2150310012" sldId="268"/>
            <ac:spMk id="9" creationId="{BA4E4606-5831-BBD8-34A0-83F5663A1193}"/>
          </ac:spMkLst>
        </pc:spChg>
        <pc:spChg chg="add mod">
          <ac:chgData name="Ingrid Bolsø" userId="c6aefefd-dd6d-4d39-8255-f587ac8380c8" providerId="ADAL" clId="{AA27CAED-4897-4379-99F4-682F85853FFB}" dt="2023-04-18T11:10:18.964" v="3965" actId="20577"/>
          <ac:spMkLst>
            <pc:docMk/>
            <pc:sldMk cId="2150310012" sldId="268"/>
            <ac:spMk id="10" creationId="{C4BCC3CA-9226-031A-BFD9-3F66AD48F53C}"/>
          </ac:spMkLst>
        </pc:spChg>
        <pc:picChg chg="add del mod">
          <ac:chgData name="Ingrid Bolsø" userId="c6aefefd-dd6d-4d39-8255-f587ac8380c8" providerId="ADAL" clId="{AA27CAED-4897-4379-99F4-682F85853FFB}" dt="2023-04-18T07:00:04.753" v="576" actId="478"/>
          <ac:picMkLst>
            <pc:docMk/>
            <pc:sldMk cId="2150310012" sldId="268"/>
            <ac:picMk id="3" creationId="{8C0A5AA2-7BA4-AF86-235A-21F21EC23B92}"/>
          </ac:picMkLst>
        </pc:picChg>
        <pc:picChg chg="add del mod">
          <ac:chgData name="Ingrid Bolsø" userId="c6aefefd-dd6d-4d39-8255-f587ac8380c8" providerId="ADAL" clId="{AA27CAED-4897-4379-99F4-682F85853FFB}" dt="2023-04-18T07:01:10.044" v="582" actId="478"/>
          <ac:picMkLst>
            <pc:docMk/>
            <pc:sldMk cId="2150310012" sldId="268"/>
            <ac:picMk id="5" creationId="{05EABC84-201C-1F5D-23CB-E5642A5E0762}"/>
          </ac:picMkLst>
        </pc:picChg>
        <pc:picChg chg="add mod">
          <ac:chgData name="Ingrid Bolsø" userId="c6aefefd-dd6d-4d39-8255-f587ac8380c8" providerId="ADAL" clId="{AA27CAED-4897-4379-99F4-682F85853FFB}" dt="2023-04-18T07:01:26.521" v="586" actId="1076"/>
          <ac:picMkLst>
            <pc:docMk/>
            <pc:sldMk cId="2150310012" sldId="268"/>
            <ac:picMk id="6" creationId="{8D533DD8-B98B-37FC-568D-9997128A7644}"/>
          </ac:picMkLst>
        </pc:picChg>
        <pc:picChg chg="del">
          <ac:chgData name="Ingrid Bolsø" userId="c6aefefd-dd6d-4d39-8255-f587ac8380c8" providerId="ADAL" clId="{AA27CAED-4897-4379-99F4-682F85853FFB}" dt="2023-04-18T06:59:42.417" v="572" actId="478"/>
          <ac:picMkLst>
            <pc:docMk/>
            <pc:sldMk cId="2150310012" sldId="268"/>
            <ac:picMk id="7" creationId="{F279944A-C48A-8375-0CE8-6F4C90AC3CE8}"/>
          </ac:picMkLst>
        </pc:picChg>
      </pc:sldChg>
      <pc:sldChg chg="modSp add mod ord">
        <pc:chgData name="Ingrid Bolsø" userId="c6aefefd-dd6d-4d39-8255-f587ac8380c8" providerId="ADAL" clId="{AA27CAED-4897-4379-99F4-682F85853FFB}" dt="2023-04-18T11:05:39.053" v="3882" actId="20577"/>
        <pc:sldMkLst>
          <pc:docMk/>
          <pc:sldMk cId="2617784414" sldId="269"/>
        </pc:sldMkLst>
        <pc:spChg chg="mod">
          <ac:chgData name="Ingrid Bolsø" userId="c6aefefd-dd6d-4d39-8255-f587ac8380c8" providerId="ADAL" clId="{AA27CAED-4897-4379-99F4-682F85853FFB}" dt="2023-04-18T11:05:39.053" v="3882" actId="20577"/>
          <ac:spMkLst>
            <pc:docMk/>
            <pc:sldMk cId="2617784414" sldId="269"/>
            <ac:spMk id="2" creationId="{B3BD7DDF-34E8-DA34-5680-8FAB3116EBB8}"/>
          </ac:spMkLst>
        </pc:spChg>
      </pc:sldChg>
      <pc:sldChg chg="addSp delSp modSp add mod">
        <pc:chgData name="Ingrid Bolsø" userId="c6aefefd-dd6d-4d39-8255-f587ac8380c8" providerId="ADAL" clId="{AA27CAED-4897-4379-99F4-682F85853FFB}" dt="2023-04-19T06:55:51.475" v="6044" actId="20577"/>
        <pc:sldMkLst>
          <pc:docMk/>
          <pc:sldMk cId="2138578287" sldId="270"/>
        </pc:sldMkLst>
        <pc:spChg chg="mod">
          <ac:chgData name="Ingrid Bolsø" userId="c6aefefd-dd6d-4d39-8255-f587ac8380c8" providerId="ADAL" clId="{AA27CAED-4897-4379-99F4-682F85853FFB}" dt="2023-04-18T07:58:34.428" v="628"/>
          <ac:spMkLst>
            <pc:docMk/>
            <pc:sldMk cId="2138578287" sldId="270"/>
            <ac:spMk id="4" creationId="{D93DE3DA-596A-4079-BBA3-3C55CAFC4473}"/>
          </ac:spMkLst>
        </pc:spChg>
        <pc:spChg chg="del">
          <ac:chgData name="Ingrid Bolsø" userId="c6aefefd-dd6d-4d39-8255-f587ac8380c8" providerId="ADAL" clId="{AA27CAED-4897-4379-99F4-682F85853FFB}" dt="2023-04-18T07:58:16.940" v="625" actId="478"/>
          <ac:spMkLst>
            <pc:docMk/>
            <pc:sldMk cId="2138578287" sldId="270"/>
            <ac:spMk id="7" creationId="{CB28155C-4545-D00C-2577-5B79196DF751}"/>
          </ac:spMkLst>
        </pc:spChg>
        <pc:spChg chg="add mod">
          <ac:chgData name="Ingrid Bolsø" userId="c6aefefd-dd6d-4d39-8255-f587ac8380c8" providerId="ADAL" clId="{AA27CAED-4897-4379-99F4-682F85853FFB}" dt="2023-04-18T10:48:30.002" v="2213" actId="14100"/>
          <ac:spMkLst>
            <pc:docMk/>
            <pc:sldMk cId="2138578287" sldId="270"/>
            <ac:spMk id="9" creationId="{75A434E8-DC67-D25A-95F5-56A0A538453F}"/>
          </ac:spMkLst>
        </pc:spChg>
        <pc:spChg chg="add mod">
          <ac:chgData name="Ingrid Bolsø" userId="c6aefefd-dd6d-4d39-8255-f587ac8380c8" providerId="ADAL" clId="{AA27CAED-4897-4379-99F4-682F85853FFB}" dt="2023-04-19T06:55:51.475" v="6044" actId="20577"/>
          <ac:spMkLst>
            <pc:docMk/>
            <pc:sldMk cId="2138578287" sldId="270"/>
            <ac:spMk id="10" creationId="{D84485E3-F056-5404-51DE-712894B9E961}"/>
          </ac:spMkLst>
        </pc:spChg>
        <pc:picChg chg="del">
          <ac:chgData name="Ingrid Bolsø" userId="c6aefefd-dd6d-4d39-8255-f587ac8380c8" providerId="ADAL" clId="{AA27CAED-4897-4379-99F4-682F85853FFB}" dt="2023-04-18T07:58:11.383" v="622" actId="478"/>
          <ac:picMkLst>
            <pc:docMk/>
            <pc:sldMk cId="2138578287" sldId="270"/>
            <ac:picMk id="3" creationId="{79579DD1-BE36-F6E8-B4B8-4BC9CE4F80AD}"/>
          </ac:picMkLst>
        </pc:picChg>
        <pc:picChg chg="add del mod">
          <ac:chgData name="Ingrid Bolsø" userId="c6aefefd-dd6d-4d39-8255-f587ac8380c8" providerId="ADAL" clId="{AA27CAED-4897-4379-99F4-682F85853FFB}" dt="2023-04-18T08:01:50.499" v="637" actId="478"/>
          <ac:picMkLst>
            <pc:docMk/>
            <pc:sldMk cId="2138578287" sldId="270"/>
            <ac:picMk id="5" creationId="{E2DE6056-7E24-6BEF-80F1-58A1D2576C47}"/>
          </ac:picMkLst>
        </pc:picChg>
        <pc:picChg chg="add del mod">
          <ac:chgData name="Ingrid Bolsø" userId="c6aefefd-dd6d-4d39-8255-f587ac8380c8" providerId="ADAL" clId="{AA27CAED-4897-4379-99F4-682F85853FFB}" dt="2023-04-18T08:06:20.486" v="657" actId="478"/>
          <ac:picMkLst>
            <pc:docMk/>
            <pc:sldMk cId="2138578287" sldId="270"/>
            <ac:picMk id="6" creationId="{D4C65368-3828-B6E1-D6EA-DF6B9EFE220E}"/>
          </ac:picMkLst>
        </pc:picChg>
        <pc:picChg chg="add del mod">
          <ac:chgData name="Ingrid Bolsø" userId="c6aefefd-dd6d-4d39-8255-f587ac8380c8" providerId="ADAL" clId="{AA27CAED-4897-4379-99F4-682F85853FFB}" dt="2023-04-18T10:53:26.415" v="2780" actId="478"/>
          <ac:picMkLst>
            <pc:docMk/>
            <pc:sldMk cId="2138578287" sldId="270"/>
            <ac:picMk id="8" creationId="{DCA43414-4F84-E532-104E-A63159DC1394}"/>
          </ac:picMkLst>
        </pc:picChg>
        <pc:picChg chg="add mod">
          <ac:chgData name="Ingrid Bolsø" userId="c6aefefd-dd6d-4d39-8255-f587ac8380c8" providerId="ADAL" clId="{AA27CAED-4897-4379-99F4-682F85853FFB}" dt="2023-04-18T10:53:38.781" v="2784" actId="1076"/>
          <ac:picMkLst>
            <pc:docMk/>
            <pc:sldMk cId="2138578287" sldId="270"/>
            <ac:picMk id="11" creationId="{6BFE450F-3C8A-BD31-F9D3-D3CDADF18E06}"/>
          </ac:picMkLst>
        </pc:picChg>
      </pc:sldChg>
      <pc:sldChg chg="addSp delSp modSp add mod ord">
        <pc:chgData name="Ingrid Bolsø" userId="c6aefefd-dd6d-4d39-8255-f587ac8380c8" providerId="ADAL" clId="{AA27CAED-4897-4379-99F4-682F85853FFB}" dt="2023-04-18T10:56:15.760" v="3152" actId="14100"/>
        <pc:sldMkLst>
          <pc:docMk/>
          <pc:sldMk cId="3050091477" sldId="271"/>
        </pc:sldMkLst>
        <pc:spChg chg="mod">
          <ac:chgData name="Ingrid Bolsø" userId="c6aefefd-dd6d-4d39-8255-f587ac8380c8" providerId="ADAL" clId="{AA27CAED-4897-4379-99F4-682F85853FFB}" dt="2023-04-18T07:59:04.586" v="630"/>
          <ac:spMkLst>
            <pc:docMk/>
            <pc:sldMk cId="3050091477" sldId="271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0:52:57.188" v="2779" actId="14100"/>
          <ac:spMkLst>
            <pc:docMk/>
            <pc:sldMk cId="3050091477" sldId="271"/>
            <ac:spMk id="7" creationId="{61E60F57-4CC9-760C-BC80-4A916FA09278}"/>
          </ac:spMkLst>
        </pc:spChg>
        <pc:spChg chg="add mod">
          <ac:chgData name="Ingrid Bolsø" userId="c6aefefd-dd6d-4d39-8255-f587ac8380c8" providerId="ADAL" clId="{AA27CAED-4897-4379-99F4-682F85853FFB}" dt="2023-04-18T10:55:49.439" v="3148" actId="20577"/>
          <ac:spMkLst>
            <pc:docMk/>
            <pc:sldMk cId="3050091477" sldId="271"/>
            <ac:spMk id="8" creationId="{0950929D-15DD-B790-4ED6-A4C180FEA994}"/>
          </ac:spMkLst>
        </pc:spChg>
        <pc:picChg chg="add del mod">
          <ac:chgData name="Ingrid Bolsø" userId="c6aefefd-dd6d-4d39-8255-f587ac8380c8" providerId="ADAL" clId="{AA27CAED-4897-4379-99F4-682F85853FFB}" dt="2023-04-18T08:06:46.128" v="662" actId="478"/>
          <ac:picMkLst>
            <pc:docMk/>
            <pc:sldMk cId="3050091477" sldId="271"/>
            <ac:picMk id="3" creationId="{1D8993E8-5632-2237-0598-8BE3EEB77996}"/>
          </ac:picMkLst>
        </pc:picChg>
        <pc:picChg chg="del">
          <ac:chgData name="Ingrid Bolsø" userId="c6aefefd-dd6d-4d39-8255-f587ac8380c8" providerId="ADAL" clId="{AA27CAED-4897-4379-99F4-682F85853FFB}" dt="2023-04-18T07:59:07.405" v="631" actId="478"/>
          <ac:picMkLst>
            <pc:docMk/>
            <pc:sldMk cId="3050091477" sldId="271"/>
            <ac:picMk id="5" creationId="{E2DE6056-7E24-6BEF-80F1-58A1D2576C47}"/>
          </ac:picMkLst>
        </pc:picChg>
        <pc:picChg chg="add del mod">
          <ac:chgData name="Ingrid Bolsø" userId="c6aefefd-dd6d-4d39-8255-f587ac8380c8" providerId="ADAL" clId="{AA27CAED-4897-4379-99F4-682F85853FFB}" dt="2023-04-18T10:56:09.219" v="3149" actId="478"/>
          <ac:picMkLst>
            <pc:docMk/>
            <pc:sldMk cId="3050091477" sldId="271"/>
            <ac:picMk id="6" creationId="{7FD1B4B2-0F99-1DF6-CF1E-F366FDEC9F6B}"/>
          </ac:picMkLst>
        </pc:picChg>
        <pc:picChg chg="add mod">
          <ac:chgData name="Ingrid Bolsø" userId="c6aefefd-dd6d-4d39-8255-f587ac8380c8" providerId="ADAL" clId="{AA27CAED-4897-4379-99F4-682F85853FFB}" dt="2023-04-18T10:56:15.760" v="3152" actId="14100"/>
          <ac:picMkLst>
            <pc:docMk/>
            <pc:sldMk cId="3050091477" sldId="271"/>
            <ac:picMk id="9" creationId="{29DC8CC5-1098-CCD4-059C-A8BD1F160671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9T06:58:57.934" v="6063" actId="20577"/>
        <pc:sldMkLst>
          <pc:docMk/>
          <pc:sldMk cId="3969612642" sldId="272"/>
        </pc:sldMkLst>
        <pc:spChg chg="mod">
          <ac:chgData name="Ingrid Bolsø" userId="c6aefefd-dd6d-4d39-8255-f587ac8380c8" providerId="ADAL" clId="{AA27CAED-4897-4379-99F4-682F85853FFB}" dt="2023-04-18T08:27:17.281" v="694" actId="790"/>
          <ac:spMkLst>
            <pc:docMk/>
            <pc:sldMk cId="3969612642" sldId="272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0:58:11.403" v="3300" actId="14100"/>
          <ac:spMkLst>
            <pc:docMk/>
            <pc:sldMk cId="3969612642" sldId="272"/>
            <ac:spMk id="5" creationId="{45480369-C8ED-24AE-2B2A-8B72FC47C4D8}"/>
          </ac:spMkLst>
        </pc:spChg>
        <pc:spChg chg="add mod">
          <ac:chgData name="Ingrid Bolsø" userId="c6aefefd-dd6d-4d39-8255-f587ac8380c8" providerId="ADAL" clId="{AA27CAED-4897-4379-99F4-682F85853FFB}" dt="2023-04-19T06:58:57.934" v="6063" actId="20577"/>
          <ac:spMkLst>
            <pc:docMk/>
            <pc:sldMk cId="3969612642" sldId="272"/>
            <ac:spMk id="7" creationId="{3D8BD529-F47B-ADD7-5C53-4553041D2239}"/>
          </ac:spMkLst>
        </pc:spChg>
        <pc:picChg chg="add del mod">
          <ac:chgData name="Ingrid Bolsø" userId="c6aefefd-dd6d-4d39-8255-f587ac8380c8" providerId="ADAL" clId="{AA27CAED-4897-4379-99F4-682F85853FFB}" dt="2023-04-18T10:58:28.600" v="3301" actId="478"/>
          <ac:picMkLst>
            <pc:docMk/>
            <pc:sldMk cId="3969612642" sldId="272"/>
            <ac:picMk id="3" creationId="{ABF8CFFF-AF6F-A284-4FEB-B48E8C83B0F1}"/>
          </ac:picMkLst>
        </pc:picChg>
        <pc:picChg chg="del">
          <ac:chgData name="Ingrid Bolsø" userId="c6aefefd-dd6d-4d39-8255-f587ac8380c8" providerId="ADAL" clId="{AA27CAED-4897-4379-99F4-682F85853FFB}" dt="2023-04-18T08:09:17.457" v="667" actId="478"/>
          <ac:picMkLst>
            <pc:docMk/>
            <pc:sldMk cId="3969612642" sldId="272"/>
            <ac:picMk id="6" creationId="{7FD1B4B2-0F99-1DF6-CF1E-F366FDEC9F6B}"/>
          </ac:picMkLst>
        </pc:picChg>
        <pc:picChg chg="add mod">
          <ac:chgData name="Ingrid Bolsø" userId="c6aefefd-dd6d-4d39-8255-f587ac8380c8" providerId="ADAL" clId="{AA27CAED-4897-4379-99F4-682F85853FFB}" dt="2023-04-18T10:58:38.039" v="3305" actId="1076"/>
          <ac:picMkLst>
            <pc:docMk/>
            <pc:sldMk cId="3969612642" sldId="272"/>
            <ac:picMk id="8" creationId="{FE5A88D6-263B-C57C-6E65-F9B94D40B256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8T10:57:56.487" v="3296" actId="20577"/>
        <pc:sldMkLst>
          <pc:docMk/>
          <pc:sldMk cId="2141573103" sldId="273"/>
        </pc:sldMkLst>
        <pc:spChg chg="mod">
          <ac:chgData name="Ingrid Bolsø" userId="c6aefefd-dd6d-4d39-8255-f587ac8380c8" providerId="ADAL" clId="{AA27CAED-4897-4379-99F4-682F85853FFB}" dt="2023-04-18T08:27:32.621" v="695" actId="790"/>
          <ac:spMkLst>
            <pc:docMk/>
            <pc:sldMk cId="2141573103" sldId="273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0:56:36.278" v="3154" actId="14100"/>
          <ac:spMkLst>
            <pc:docMk/>
            <pc:sldMk cId="2141573103" sldId="273"/>
            <ac:spMk id="5" creationId="{D77297F4-A130-4E51-1187-061DF8BC4333}"/>
          </ac:spMkLst>
        </pc:spChg>
        <pc:spChg chg="add mod">
          <ac:chgData name="Ingrid Bolsø" userId="c6aefefd-dd6d-4d39-8255-f587ac8380c8" providerId="ADAL" clId="{AA27CAED-4897-4379-99F4-682F85853FFB}" dt="2023-04-18T09:04:58.017" v="1595" actId="20577"/>
          <ac:spMkLst>
            <pc:docMk/>
            <pc:sldMk cId="2141573103" sldId="273"/>
            <ac:spMk id="6" creationId="{3925D0E0-0C7F-D17F-628A-2AF9AA1F2461}"/>
          </ac:spMkLst>
        </pc:spChg>
        <pc:spChg chg="add mod">
          <ac:chgData name="Ingrid Bolsø" userId="c6aefefd-dd6d-4d39-8255-f587ac8380c8" providerId="ADAL" clId="{AA27CAED-4897-4379-99F4-682F85853FFB}" dt="2023-04-18T10:57:56.487" v="3296" actId="20577"/>
          <ac:spMkLst>
            <pc:docMk/>
            <pc:sldMk cId="2141573103" sldId="273"/>
            <ac:spMk id="7" creationId="{7113D378-F05C-0933-7DF3-1B69660CDF79}"/>
          </ac:spMkLst>
        </pc:spChg>
        <pc:picChg chg="add del mod">
          <ac:chgData name="Ingrid Bolsø" userId="c6aefefd-dd6d-4d39-8255-f587ac8380c8" providerId="ADAL" clId="{AA27CAED-4897-4379-99F4-682F85853FFB}" dt="2023-04-18T10:57:13.089" v="3156" actId="478"/>
          <ac:picMkLst>
            <pc:docMk/>
            <pc:sldMk cId="2141573103" sldId="273"/>
            <ac:picMk id="3" creationId="{8A687A2E-7AAF-8BF4-CCEE-08D16AE8D7A8}"/>
          </ac:picMkLst>
        </pc:picChg>
        <pc:picChg chg="del">
          <ac:chgData name="Ingrid Bolsø" userId="c6aefefd-dd6d-4d39-8255-f587ac8380c8" providerId="ADAL" clId="{AA27CAED-4897-4379-99F4-682F85853FFB}" dt="2023-04-18T08:09:44.289" v="672" actId="478"/>
          <ac:picMkLst>
            <pc:docMk/>
            <pc:sldMk cId="2141573103" sldId="273"/>
            <ac:picMk id="8" creationId="{DCA43414-4F84-E532-104E-A63159DC1394}"/>
          </ac:picMkLst>
        </pc:picChg>
        <pc:picChg chg="add mod">
          <ac:chgData name="Ingrid Bolsø" userId="c6aefefd-dd6d-4d39-8255-f587ac8380c8" providerId="ADAL" clId="{AA27CAED-4897-4379-99F4-682F85853FFB}" dt="2023-04-18T10:57:19.032" v="3159" actId="14100"/>
          <ac:picMkLst>
            <pc:docMk/>
            <pc:sldMk cId="2141573103" sldId="273"/>
            <ac:picMk id="9" creationId="{262456C8-C109-4CC2-7226-C449297ADC02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9T07:34:49.767" v="6750" actId="20577"/>
        <pc:sldMkLst>
          <pc:docMk/>
          <pc:sldMk cId="1156407315" sldId="274"/>
        </pc:sldMkLst>
        <pc:spChg chg="add del">
          <ac:chgData name="Ingrid Bolsø" userId="c6aefefd-dd6d-4d39-8255-f587ac8380c8" providerId="ADAL" clId="{AA27CAED-4897-4379-99F4-682F85853FFB}" dt="2023-04-18T09:02:25.455" v="1576" actId="22"/>
          <ac:spMkLst>
            <pc:docMk/>
            <pc:sldMk cId="1156407315" sldId="274"/>
            <ac:spMk id="9" creationId="{5B079CA5-F8B4-0AE4-0772-A26456E3C218}"/>
          </ac:spMkLst>
        </pc:spChg>
        <pc:spChg chg="add mod">
          <ac:chgData name="Ingrid Bolsø" userId="c6aefefd-dd6d-4d39-8255-f587ac8380c8" providerId="ADAL" clId="{AA27CAED-4897-4379-99F4-682F85853FFB}" dt="2023-04-18T11:01:46.915" v="3739" actId="14100"/>
          <ac:spMkLst>
            <pc:docMk/>
            <pc:sldMk cId="1156407315" sldId="274"/>
            <ac:spMk id="10" creationId="{AA234B3F-AA2D-5CEC-6B1F-6A288D7B023E}"/>
          </ac:spMkLst>
        </pc:spChg>
        <pc:spChg chg="add mod">
          <ac:chgData name="Ingrid Bolsø" userId="c6aefefd-dd6d-4d39-8255-f587ac8380c8" providerId="ADAL" clId="{AA27CAED-4897-4379-99F4-682F85853FFB}" dt="2023-04-19T07:34:49.767" v="6750" actId="20577"/>
          <ac:spMkLst>
            <pc:docMk/>
            <pc:sldMk cId="1156407315" sldId="274"/>
            <ac:spMk id="11" creationId="{2B44E341-82F6-0025-70A5-1A893B862C17}"/>
          </ac:spMkLst>
        </pc:spChg>
        <pc:picChg chg="del">
          <ac:chgData name="Ingrid Bolsø" userId="c6aefefd-dd6d-4d39-8255-f587ac8380c8" providerId="ADAL" clId="{AA27CAED-4897-4379-99F4-682F85853FFB}" dt="2023-04-18T08:28:31.230" v="697" actId="478"/>
          <ac:picMkLst>
            <pc:docMk/>
            <pc:sldMk cId="1156407315" sldId="274"/>
            <ac:picMk id="3" creationId="{ABF8CFFF-AF6F-A284-4FEB-B48E8C83B0F1}"/>
          </ac:picMkLst>
        </pc:picChg>
        <pc:picChg chg="add del mod">
          <ac:chgData name="Ingrid Bolsø" userId="c6aefefd-dd6d-4d39-8255-f587ac8380c8" providerId="ADAL" clId="{AA27CAED-4897-4379-99F4-682F85853FFB}" dt="2023-04-18T08:29:11.179" v="701" actId="478"/>
          <ac:picMkLst>
            <pc:docMk/>
            <pc:sldMk cId="1156407315" sldId="274"/>
            <ac:picMk id="5" creationId="{FEC7BDEC-5C6F-E703-609A-5435E5001990}"/>
          </ac:picMkLst>
        </pc:picChg>
        <pc:picChg chg="add del mod">
          <ac:chgData name="Ingrid Bolsø" userId="c6aefefd-dd6d-4d39-8255-f587ac8380c8" providerId="ADAL" clId="{AA27CAED-4897-4379-99F4-682F85853FFB}" dt="2023-04-18T08:29:47.137" v="705" actId="478"/>
          <ac:picMkLst>
            <pc:docMk/>
            <pc:sldMk cId="1156407315" sldId="274"/>
            <ac:picMk id="6" creationId="{5A1C1003-9B57-8D5F-A520-8D33B8462299}"/>
          </ac:picMkLst>
        </pc:picChg>
        <pc:picChg chg="add mod">
          <ac:chgData name="Ingrid Bolsø" userId="c6aefefd-dd6d-4d39-8255-f587ac8380c8" providerId="ADAL" clId="{AA27CAED-4897-4379-99F4-682F85853FFB}" dt="2023-04-18T08:29:55.965" v="708" actId="14100"/>
          <ac:picMkLst>
            <pc:docMk/>
            <pc:sldMk cId="1156407315" sldId="274"/>
            <ac:picMk id="7" creationId="{65A9BF04-BA9F-D13D-08D7-AD28575B62B6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8T11:19:09.014" v="4187" actId="20577"/>
        <pc:sldMkLst>
          <pc:docMk/>
          <pc:sldMk cId="534004437" sldId="275"/>
        </pc:sldMkLst>
        <pc:spChg chg="add mod">
          <ac:chgData name="Ingrid Bolsø" userId="c6aefefd-dd6d-4d39-8255-f587ac8380c8" providerId="ADAL" clId="{AA27CAED-4897-4379-99F4-682F85853FFB}" dt="2023-04-18T11:11:09.462" v="3972" actId="14100"/>
          <ac:spMkLst>
            <pc:docMk/>
            <pc:sldMk cId="534004437" sldId="275"/>
            <ac:spMk id="5" creationId="{49D30101-02AA-E1C4-E820-854C9B43252C}"/>
          </ac:spMkLst>
        </pc:spChg>
        <pc:spChg chg="add mod">
          <ac:chgData name="Ingrid Bolsø" userId="c6aefefd-dd6d-4d39-8255-f587ac8380c8" providerId="ADAL" clId="{AA27CAED-4897-4379-99F4-682F85853FFB}" dt="2023-04-18T11:19:09.014" v="4187" actId="20577"/>
          <ac:spMkLst>
            <pc:docMk/>
            <pc:sldMk cId="534004437" sldId="275"/>
            <ac:spMk id="6" creationId="{690370C9-FB00-1DC6-BF47-0ECBD79DA467}"/>
          </ac:spMkLst>
        </pc:spChg>
        <pc:picChg chg="add del mod">
          <ac:chgData name="Ingrid Bolsø" userId="c6aefefd-dd6d-4d39-8255-f587ac8380c8" providerId="ADAL" clId="{AA27CAED-4897-4379-99F4-682F85853FFB}" dt="2023-04-18T11:10:54.270" v="3967" actId="478"/>
          <ac:picMkLst>
            <pc:docMk/>
            <pc:sldMk cId="534004437" sldId="275"/>
            <ac:picMk id="3" creationId="{51C6E341-2D9A-D5F9-6300-B382440DAA13}"/>
          </ac:picMkLst>
        </pc:picChg>
        <pc:picChg chg="del">
          <ac:chgData name="Ingrid Bolsø" userId="c6aefefd-dd6d-4d39-8255-f587ac8380c8" providerId="ADAL" clId="{AA27CAED-4897-4379-99F4-682F85853FFB}" dt="2023-04-18T08:30:05.587" v="710" actId="478"/>
          <ac:picMkLst>
            <pc:docMk/>
            <pc:sldMk cId="534004437" sldId="275"/>
            <ac:picMk id="7" creationId="{65A9BF04-BA9F-D13D-08D7-AD28575B62B6}"/>
          </ac:picMkLst>
        </pc:picChg>
        <pc:picChg chg="add mod">
          <ac:chgData name="Ingrid Bolsø" userId="c6aefefd-dd6d-4d39-8255-f587ac8380c8" providerId="ADAL" clId="{AA27CAED-4897-4379-99F4-682F85853FFB}" dt="2023-04-18T11:11:17.245" v="3974" actId="1076"/>
          <ac:picMkLst>
            <pc:docMk/>
            <pc:sldMk cId="534004437" sldId="275"/>
            <ac:picMk id="8" creationId="{C49CB426-651D-27C1-5AFA-934C4ED1A1F8}"/>
          </ac:picMkLst>
        </pc:picChg>
      </pc:sldChg>
      <pc:sldChg chg="addSp delSp modSp add mod ord">
        <pc:chgData name="Ingrid Bolsø" userId="c6aefefd-dd6d-4d39-8255-f587ac8380c8" providerId="ADAL" clId="{AA27CAED-4897-4379-99F4-682F85853FFB}" dt="2023-04-19T07:07:14.313" v="6713" actId="6549"/>
        <pc:sldMkLst>
          <pc:docMk/>
          <pc:sldMk cId="3334142185" sldId="276"/>
        </pc:sldMkLst>
        <pc:spChg chg="mod">
          <ac:chgData name="Ingrid Bolsø" userId="c6aefefd-dd6d-4d39-8255-f587ac8380c8" providerId="ADAL" clId="{AA27CAED-4897-4379-99F4-682F85853FFB}" dt="2023-04-18T08:43:24.871" v="1492"/>
          <ac:spMkLst>
            <pc:docMk/>
            <pc:sldMk cId="3334142185" sldId="276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1:19:53.100" v="4194" actId="14100"/>
          <ac:spMkLst>
            <pc:docMk/>
            <pc:sldMk cId="3334142185" sldId="276"/>
            <ac:spMk id="6" creationId="{2867072D-E2B5-EA8A-9C58-FA4379EE6DE9}"/>
          </ac:spMkLst>
        </pc:spChg>
        <pc:spChg chg="add mod">
          <ac:chgData name="Ingrid Bolsø" userId="c6aefefd-dd6d-4d39-8255-f587ac8380c8" providerId="ADAL" clId="{AA27CAED-4897-4379-99F4-682F85853FFB}" dt="2023-04-19T07:07:14.313" v="6713" actId="6549"/>
          <ac:spMkLst>
            <pc:docMk/>
            <pc:sldMk cId="3334142185" sldId="276"/>
            <ac:spMk id="7" creationId="{836520CC-D3BC-7773-2356-6E613E63A803}"/>
          </ac:spMkLst>
        </pc:spChg>
        <pc:picChg chg="del">
          <ac:chgData name="Ingrid Bolsø" userId="c6aefefd-dd6d-4d39-8255-f587ac8380c8" providerId="ADAL" clId="{AA27CAED-4897-4379-99F4-682F85853FFB}" dt="2023-04-18T08:43:28.047" v="1493" actId="478"/>
          <ac:picMkLst>
            <pc:docMk/>
            <pc:sldMk cId="3334142185" sldId="276"/>
            <ac:picMk id="3" creationId="{51C6E341-2D9A-D5F9-6300-B382440DAA13}"/>
          </ac:picMkLst>
        </pc:picChg>
        <pc:picChg chg="add del mod">
          <ac:chgData name="Ingrid Bolsø" userId="c6aefefd-dd6d-4d39-8255-f587ac8380c8" providerId="ADAL" clId="{AA27CAED-4897-4379-99F4-682F85853FFB}" dt="2023-04-18T11:19:40.020" v="4190" actId="478"/>
          <ac:picMkLst>
            <pc:docMk/>
            <pc:sldMk cId="3334142185" sldId="276"/>
            <ac:picMk id="5" creationId="{009689DE-39D2-2E29-A0AB-BD1D8BA40FD1}"/>
          </ac:picMkLst>
        </pc:picChg>
        <pc:picChg chg="add mod">
          <ac:chgData name="Ingrid Bolsø" userId="c6aefefd-dd6d-4d39-8255-f587ac8380c8" providerId="ADAL" clId="{AA27CAED-4897-4379-99F4-682F85853FFB}" dt="2023-04-18T11:20:01.016" v="4197" actId="1076"/>
          <ac:picMkLst>
            <pc:docMk/>
            <pc:sldMk cId="3334142185" sldId="276"/>
            <ac:picMk id="8" creationId="{6F397A85-0D4C-9A06-C05B-360E3FA24A75}"/>
          </ac:picMkLst>
        </pc:picChg>
      </pc:sldChg>
      <pc:sldChg chg="addSp delSp modSp add mod ord">
        <pc:chgData name="Ingrid Bolsø" userId="c6aefefd-dd6d-4d39-8255-f587ac8380c8" providerId="ADAL" clId="{AA27CAED-4897-4379-99F4-682F85853FFB}" dt="2023-04-18T11:38:47.423" v="5130" actId="20577"/>
        <pc:sldMkLst>
          <pc:docMk/>
          <pc:sldMk cId="3519168604" sldId="277"/>
        </pc:sldMkLst>
        <pc:spChg chg="mod">
          <ac:chgData name="Ingrid Bolsø" userId="c6aefefd-dd6d-4d39-8255-f587ac8380c8" providerId="ADAL" clId="{AA27CAED-4897-4379-99F4-682F85853FFB}" dt="2023-04-18T08:48:58.454" v="1505"/>
          <ac:spMkLst>
            <pc:docMk/>
            <pc:sldMk cId="3519168604" sldId="277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1:20:14.952" v="4200" actId="14100"/>
          <ac:spMkLst>
            <pc:docMk/>
            <pc:sldMk cId="3519168604" sldId="277"/>
            <ac:spMk id="6" creationId="{C86B8779-C415-4E99-774E-D4433F36F5E4}"/>
          </ac:spMkLst>
        </pc:spChg>
        <pc:spChg chg="add mod">
          <ac:chgData name="Ingrid Bolsø" userId="c6aefefd-dd6d-4d39-8255-f587ac8380c8" providerId="ADAL" clId="{AA27CAED-4897-4379-99F4-682F85853FFB}" dt="2023-04-18T09:05:14.148" v="1602" actId="20577"/>
          <ac:spMkLst>
            <pc:docMk/>
            <pc:sldMk cId="3519168604" sldId="277"/>
            <ac:spMk id="7" creationId="{E331D100-C9A7-D5B2-11A4-31E990128A6C}"/>
          </ac:spMkLst>
        </pc:spChg>
        <pc:spChg chg="add mod">
          <ac:chgData name="Ingrid Bolsø" userId="c6aefefd-dd6d-4d39-8255-f587ac8380c8" providerId="ADAL" clId="{AA27CAED-4897-4379-99F4-682F85853FFB}" dt="2023-04-18T11:38:47.423" v="5130" actId="20577"/>
          <ac:spMkLst>
            <pc:docMk/>
            <pc:sldMk cId="3519168604" sldId="277"/>
            <ac:spMk id="8" creationId="{6A6A95F8-9B40-C9F8-D288-D296FB1C848D}"/>
          </ac:spMkLst>
        </pc:spChg>
        <pc:graphicFrameChg chg="add del mod">
          <ac:chgData name="Ingrid Bolsø" userId="c6aefefd-dd6d-4d39-8255-f587ac8380c8" providerId="ADAL" clId="{AA27CAED-4897-4379-99F4-682F85853FFB}" dt="2023-04-18T11:20:30.500" v="4204" actId="478"/>
          <ac:graphicFrameMkLst>
            <pc:docMk/>
            <pc:sldMk cId="3519168604" sldId="277"/>
            <ac:graphicFrameMk id="9" creationId="{CA423B0A-2736-4ADC-9537-588ADF53E0A9}"/>
          </ac:graphicFrameMkLst>
        </pc:graphicFrameChg>
        <pc:picChg chg="add del mod">
          <ac:chgData name="Ingrid Bolsø" userId="c6aefefd-dd6d-4d39-8255-f587ac8380c8" providerId="ADAL" clId="{AA27CAED-4897-4379-99F4-682F85853FFB}" dt="2023-04-18T11:20:27.955" v="4201" actId="478"/>
          <ac:picMkLst>
            <pc:docMk/>
            <pc:sldMk cId="3519168604" sldId="277"/>
            <ac:picMk id="3" creationId="{060F353D-5B65-10B2-A2C8-8DD41F7FFDD8}"/>
          </ac:picMkLst>
        </pc:picChg>
        <pc:picChg chg="del">
          <ac:chgData name="Ingrid Bolsø" userId="c6aefefd-dd6d-4d39-8255-f587ac8380c8" providerId="ADAL" clId="{AA27CAED-4897-4379-99F4-682F85853FFB}" dt="2023-04-18T08:48:44.649" v="1501" actId="478"/>
          <ac:picMkLst>
            <pc:docMk/>
            <pc:sldMk cId="3519168604" sldId="277"/>
            <ac:picMk id="5" creationId="{009689DE-39D2-2E29-A0AB-BD1D8BA40FD1}"/>
          </ac:picMkLst>
        </pc:picChg>
        <pc:picChg chg="add mod">
          <ac:chgData name="Ingrid Bolsø" userId="c6aefefd-dd6d-4d39-8255-f587ac8380c8" providerId="ADAL" clId="{AA27CAED-4897-4379-99F4-682F85853FFB}" dt="2023-04-18T11:20:38.490" v="4207" actId="14100"/>
          <ac:picMkLst>
            <pc:docMk/>
            <pc:sldMk cId="3519168604" sldId="277"/>
            <ac:picMk id="10" creationId="{F3475423-2D57-F6AA-996C-09015705BBFC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8T11:40:17.244" v="5388" actId="20577"/>
        <pc:sldMkLst>
          <pc:docMk/>
          <pc:sldMk cId="3619875509" sldId="278"/>
        </pc:sldMkLst>
        <pc:spChg chg="mod">
          <ac:chgData name="Ingrid Bolsø" userId="c6aefefd-dd6d-4d39-8255-f587ac8380c8" providerId="ADAL" clId="{AA27CAED-4897-4379-99F4-682F85853FFB}" dt="2023-04-18T08:50:47.669" v="1520" actId="20577"/>
          <ac:spMkLst>
            <pc:docMk/>
            <pc:sldMk cId="3619875509" sldId="278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1:21:51.752" v="4224" actId="1076"/>
          <ac:spMkLst>
            <pc:docMk/>
            <pc:sldMk cId="3619875509" sldId="278"/>
            <ac:spMk id="7" creationId="{4A7A12DE-3030-5A1D-ECFC-D192F63CDF19}"/>
          </ac:spMkLst>
        </pc:spChg>
        <pc:spChg chg="add mod">
          <ac:chgData name="Ingrid Bolsø" userId="c6aefefd-dd6d-4d39-8255-f587ac8380c8" providerId="ADAL" clId="{AA27CAED-4897-4379-99F4-682F85853FFB}" dt="2023-04-18T11:40:17.244" v="5388" actId="20577"/>
          <ac:spMkLst>
            <pc:docMk/>
            <pc:sldMk cId="3619875509" sldId="278"/>
            <ac:spMk id="8" creationId="{E140107D-DEAA-B6B9-BDF4-841E3EEFDA9B}"/>
          </ac:spMkLst>
        </pc:spChg>
        <pc:graphicFrameChg chg="add del mod">
          <ac:chgData name="Ingrid Bolsø" userId="c6aefefd-dd6d-4d39-8255-f587ac8380c8" providerId="ADAL" clId="{AA27CAED-4897-4379-99F4-682F85853FFB}" dt="2023-04-18T11:21:21.468" v="4215" actId="478"/>
          <ac:graphicFrameMkLst>
            <pc:docMk/>
            <pc:sldMk cId="3619875509" sldId="278"/>
            <ac:graphicFrameMk id="9" creationId="{8599B3FE-D12F-425E-B934-C19A2EB11B61}"/>
          </ac:graphicFrameMkLst>
        </pc:graphicFrameChg>
        <pc:picChg chg="del">
          <ac:chgData name="Ingrid Bolsø" userId="c6aefefd-dd6d-4d39-8255-f587ac8380c8" providerId="ADAL" clId="{AA27CAED-4897-4379-99F4-682F85853FFB}" dt="2023-04-18T08:49:35.595" v="1507" actId="478"/>
          <ac:picMkLst>
            <pc:docMk/>
            <pc:sldMk cId="3619875509" sldId="278"/>
            <ac:picMk id="3" creationId="{060F353D-5B65-10B2-A2C8-8DD41F7FFDD8}"/>
          </ac:picMkLst>
        </pc:picChg>
        <pc:picChg chg="add del mod">
          <ac:chgData name="Ingrid Bolsø" userId="c6aefefd-dd6d-4d39-8255-f587ac8380c8" providerId="ADAL" clId="{AA27CAED-4897-4379-99F4-682F85853FFB}" dt="2023-04-18T08:49:59.973" v="1511" actId="478"/>
          <ac:picMkLst>
            <pc:docMk/>
            <pc:sldMk cId="3619875509" sldId="278"/>
            <ac:picMk id="5" creationId="{6A130F37-77C2-94C6-B109-1FB6CFF95A00}"/>
          </ac:picMkLst>
        </pc:picChg>
        <pc:picChg chg="add del mod">
          <ac:chgData name="Ingrid Bolsø" userId="c6aefefd-dd6d-4d39-8255-f587ac8380c8" providerId="ADAL" clId="{AA27CAED-4897-4379-99F4-682F85853FFB}" dt="2023-04-18T11:21:20.003" v="4212" actId="478"/>
          <ac:picMkLst>
            <pc:docMk/>
            <pc:sldMk cId="3619875509" sldId="278"/>
            <ac:picMk id="6" creationId="{F6F1BB3A-A02E-7D09-08B4-26179E481ADD}"/>
          </ac:picMkLst>
        </pc:picChg>
        <pc:picChg chg="add mod">
          <ac:chgData name="Ingrid Bolsø" userId="c6aefefd-dd6d-4d39-8255-f587ac8380c8" providerId="ADAL" clId="{AA27CAED-4897-4379-99F4-682F85853FFB}" dt="2023-04-18T11:21:30.482" v="4218" actId="14100"/>
          <ac:picMkLst>
            <pc:docMk/>
            <pc:sldMk cId="3619875509" sldId="278"/>
            <ac:picMk id="10" creationId="{5F5F1CE4-4747-9B60-8908-516D55818245}"/>
          </ac:picMkLst>
        </pc:picChg>
      </pc:sldChg>
      <pc:sldChg chg="addSp delSp modSp add mod ord">
        <pc:chgData name="Ingrid Bolsø" userId="c6aefefd-dd6d-4d39-8255-f587ac8380c8" providerId="ADAL" clId="{AA27CAED-4897-4379-99F4-682F85853FFB}" dt="2023-04-18T11:30:18.518" v="4419" actId="20577"/>
        <pc:sldMkLst>
          <pc:docMk/>
          <pc:sldMk cId="956831850" sldId="279"/>
        </pc:sldMkLst>
        <pc:spChg chg="mod">
          <ac:chgData name="Ingrid Bolsø" userId="c6aefefd-dd6d-4d39-8255-f587ac8380c8" providerId="ADAL" clId="{AA27CAED-4897-4379-99F4-682F85853FFB}" dt="2023-04-18T08:51:12.230" v="1523" actId="790"/>
          <ac:spMkLst>
            <pc:docMk/>
            <pc:sldMk cId="956831850" sldId="279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1:21:47.705" v="4223" actId="1076"/>
          <ac:spMkLst>
            <pc:docMk/>
            <pc:sldMk cId="956831850" sldId="279"/>
            <ac:spMk id="7" creationId="{66C4404A-26A2-BEC6-57D3-5A729730DAF9}"/>
          </ac:spMkLst>
        </pc:spChg>
        <pc:spChg chg="add mod">
          <ac:chgData name="Ingrid Bolsø" userId="c6aefefd-dd6d-4d39-8255-f587ac8380c8" providerId="ADAL" clId="{AA27CAED-4897-4379-99F4-682F85853FFB}" dt="2023-04-18T11:30:18.518" v="4419" actId="20577"/>
          <ac:spMkLst>
            <pc:docMk/>
            <pc:sldMk cId="956831850" sldId="279"/>
            <ac:spMk id="8" creationId="{583EA526-89D3-746B-80EE-BDB5814DCF39}"/>
          </ac:spMkLst>
        </pc:spChg>
        <pc:graphicFrameChg chg="add del mod">
          <ac:chgData name="Ingrid Bolsø" userId="c6aefefd-dd6d-4d39-8255-f587ac8380c8" providerId="ADAL" clId="{AA27CAED-4897-4379-99F4-682F85853FFB}" dt="2023-04-18T08:55:12.972" v="1528" actId="478"/>
          <ac:graphicFrameMkLst>
            <pc:docMk/>
            <pc:sldMk cId="956831850" sldId="279"/>
            <ac:graphicFrameMk id="3" creationId="{2B717442-262E-42EE-ACBC-CAFE28BA2C94}"/>
          </ac:graphicFrameMkLst>
        </pc:graphicFrameChg>
        <pc:picChg chg="add del mod">
          <ac:chgData name="Ingrid Bolsø" userId="c6aefefd-dd6d-4d39-8255-f587ac8380c8" providerId="ADAL" clId="{AA27CAED-4897-4379-99F4-682F85853FFB}" dt="2023-04-18T11:22:27.647" v="4229" actId="478"/>
          <ac:picMkLst>
            <pc:docMk/>
            <pc:sldMk cId="956831850" sldId="279"/>
            <ac:picMk id="5" creationId="{1F80F60F-DA32-5A50-5790-304B33C6EBC5}"/>
          </ac:picMkLst>
        </pc:picChg>
        <pc:picChg chg="del">
          <ac:chgData name="Ingrid Bolsø" userId="c6aefefd-dd6d-4d39-8255-f587ac8380c8" providerId="ADAL" clId="{AA27CAED-4897-4379-99F4-682F85853FFB}" dt="2023-04-18T08:50:53.079" v="1521" actId="478"/>
          <ac:picMkLst>
            <pc:docMk/>
            <pc:sldMk cId="956831850" sldId="279"/>
            <ac:picMk id="6" creationId="{F6F1BB3A-A02E-7D09-08B4-26179E481ADD}"/>
          </ac:picMkLst>
        </pc:picChg>
        <pc:picChg chg="add mod">
          <ac:chgData name="Ingrid Bolsø" userId="c6aefefd-dd6d-4d39-8255-f587ac8380c8" providerId="ADAL" clId="{AA27CAED-4897-4379-99F4-682F85853FFB}" dt="2023-04-18T11:22:33.380" v="4232" actId="14100"/>
          <ac:picMkLst>
            <pc:docMk/>
            <pc:sldMk cId="956831850" sldId="279"/>
            <ac:picMk id="9" creationId="{FD1E3A76-5947-7A81-103B-1C732A54E29A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9T07:09:14.779" v="6717" actId="20577"/>
        <pc:sldMkLst>
          <pc:docMk/>
          <pc:sldMk cId="2504025612" sldId="280"/>
        </pc:sldMkLst>
        <pc:spChg chg="mod">
          <ac:chgData name="Ingrid Bolsø" userId="c6aefefd-dd6d-4d39-8255-f587ac8380c8" providerId="ADAL" clId="{AA27CAED-4897-4379-99F4-682F85853FFB}" dt="2023-04-18T08:58:33.725" v="1559" actId="790"/>
          <ac:spMkLst>
            <pc:docMk/>
            <pc:sldMk cId="2504025612" sldId="280"/>
            <ac:spMk id="4" creationId="{D93DE3DA-596A-4079-BBA3-3C55CAFC4473}"/>
          </ac:spMkLst>
        </pc:spChg>
        <pc:spChg chg="add mod">
          <ac:chgData name="Ingrid Bolsø" userId="c6aefefd-dd6d-4d39-8255-f587ac8380c8" providerId="ADAL" clId="{AA27CAED-4897-4379-99F4-682F85853FFB}" dt="2023-04-18T11:22:08.846" v="4228" actId="14100"/>
          <ac:spMkLst>
            <pc:docMk/>
            <pc:sldMk cId="2504025612" sldId="280"/>
            <ac:spMk id="6" creationId="{7968B713-90A8-AAA2-6903-2D3945742921}"/>
          </ac:spMkLst>
        </pc:spChg>
        <pc:spChg chg="add mod">
          <ac:chgData name="Ingrid Bolsø" userId="c6aefefd-dd6d-4d39-8255-f587ac8380c8" providerId="ADAL" clId="{AA27CAED-4897-4379-99F4-682F85853FFB}" dt="2023-04-19T07:09:14.779" v="6717" actId="20577"/>
          <ac:spMkLst>
            <pc:docMk/>
            <pc:sldMk cId="2504025612" sldId="280"/>
            <ac:spMk id="7" creationId="{09331546-3FB2-BB25-21B8-76809AAF394A}"/>
          </ac:spMkLst>
        </pc:spChg>
        <pc:picChg chg="add mod">
          <ac:chgData name="Ingrid Bolsø" userId="c6aefefd-dd6d-4d39-8255-f587ac8380c8" providerId="ADAL" clId="{AA27CAED-4897-4379-99F4-682F85853FFB}" dt="2023-04-18T11:22:53.528" v="4235" actId="14100"/>
          <ac:picMkLst>
            <pc:docMk/>
            <pc:sldMk cId="2504025612" sldId="280"/>
            <ac:picMk id="3" creationId="{6128A09E-1BC5-BAB2-A809-F7176644962B}"/>
          </ac:picMkLst>
        </pc:picChg>
        <pc:picChg chg="del">
          <ac:chgData name="Ingrid Bolsø" userId="c6aefefd-dd6d-4d39-8255-f587ac8380c8" providerId="ADAL" clId="{AA27CAED-4897-4379-99F4-682F85853FFB}" dt="2023-04-18T08:55:29.318" v="1533" actId="478"/>
          <ac:picMkLst>
            <pc:docMk/>
            <pc:sldMk cId="2504025612" sldId="280"/>
            <ac:picMk id="5" creationId="{1F80F60F-DA32-5A50-5790-304B33C6EBC5}"/>
          </ac:picMkLst>
        </pc:picChg>
      </pc:sldChg>
      <pc:sldChg chg="addSp delSp modSp add mod">
        <pc:chgData name="Ingrid Bolsø" userId="c6aefefd-dd6d-4d39-8255-f587ac8380c8" providerId="ADAL" clId="{AA27CAED-4897-4379-99F4-682F85853FFB}" dt="2023-04-18T11:37:42.129" v="5015" actId="20577"/>
        <pc:sldMkLst>
          <pc:docMk/>
          <pc:sldMk cId="3637039891" sldId="281"/>
        </pc:sldMkLst>
        <pc:spChg chg="mod">
          <ac:chgData name="Ingrid Bolsø" userId="c6aefefd-dd6d-4d39-8255-f587ac8380c8" providerId="ADAL" clId="{AA27CAED-4897-4379-99F4-682F85853FFB}" dt="2023-04-18T08:56:05.480" v="1543" actId="20577"/>
          <ac:spMkLst>
            <pc:docMk/>
            <pc:sldMk cId="3637039891" sldId="281"/>
            <ac:spMk id="4" creationId="{D93DE3DA-596A-4079-BBA3-3C55CAFC4473}"/>
          </ac:spMkLst>
        </pc:spChg>
        <pc:spChg chg="add del">
          <ac:chgData name="Ingrid Bolsø" userId="c6aefefd-dd6d-4d39-8255-f587ac8380c8" providerId="ADAL" clId="{AA27CAED-4897-4379-99F4-682F85853FFB}" dt="2023-04-18T09:04:02.190" v="1586" actId="22"/>
          <ac:spMkLst>
            <pc:docMk/>
            <pc:sldMk cId="3637039891" sldId="281"/>
            <ac:spMk id="7" creationId="{E0A7EA04-3AFC-4A44-2066-B2E965BC95B8}"/>
          </ac:spMkLst>
        </pc:spChg>
        <pc:spChg chg="add mod">
          <ac:chgData name="Ingrid Bolsø" userId="c6aefefd-dd6d-4d39-8255-f587ac8380c8" providerId="ADAL" clId="{AA27CAED-4897-4379-99F4-682F85853FFB}" dt="2023-04-18T11:23:09.533" v="4240" actId="1076"/>
          <ac:spMkLst>
            <pc:docMk/>
            <pc:sldMk cId="3637039891" sldId="281"/>
            <ac:spMk id="8" creationId="{469991C8-EC9B-08C5-8444-984E8D32B6DE}"/>
          </ac:spMkLst>
        </pc:spChg>
        <pc:spChg chg="add mod">
          <ac:chgData name="Ingrid Bolsø" userId="c6aefefd-dd6d-4d39-8255-f587ac8380c8" providerId="ADAL" clId="{AA27CAED-4897-4379-99F4-682F85853FFB}" dt="2023-04-18T11:37:42.129" v="5015" actId="20577"/>
          <ac:spMkLst>
            <pc:docMk/>
            <pc:sldMk cId="3637039891" sldId="281"/>
            <ac:spMk id="9" creationId="{FB52DBD7-D081-13CF-AF9F-8A57F924B907}"/>
          </ac:spMkLst>
        </pc:spChg>
        <pc:picChg chg="del">
          <ac:chgData name="Ingrid Bolsø" userId="c6aefefd-dd6d-4d39-8255-f587ac8380c8" providerId="ADAL" clId="{AA27CAED-4897-4379-99F4-682F85853FFB}" dt="2023-04-18T08:56:31.237" v="1544" actId="478"/>
          <ac:picMkLst>
            <pc:docMk/>
            <pc:sldMk cId="3637039891" sldId="281"/>
            <ac:picMk id="3" creationId="{6128A09E-1BC5-BAB2-A809-F7176644962B}"/>
          </ac:picMkLst>
        </pc:picChg>
        <pc:picChg chg="add del mod">
          <ac:chgData name="Ingrid Bolsø" userId="c6aefefd-dd6d-4d39-8255-f587ac8380c8" providerId="ADAL" clId="{AA27CAED-4897-4379-99F4-682F85853FFB}" dt="2023-04-18T11:23:36.485" v="4241" actId="478"/>
          <ac:picMkLst>
            <pc:docMk/>
            <pc:sldMk cId="3637039891" sldId="281"/>
            <ac:picMk id="5" creationId="{1B1578B3-7762-4699-2F0A-F81ECC4F63CE}"/>
          </ac:picMkLst>
        </pc:picChg>
        <pc:picChg chg="add mod">
          <ac:chgData name="Ingrid Bolsø" userId="c6aefefd-dd6d-4d39-8255-f587ac8380c8" providerId="ADAL" clId="{AA27CAED-4897-4379-99F4-682F85853FFB}" dt="2023-04-18T11:23:44.286" v="4244" actId="14100"/>
          <ac:picMkLst>
            <pc:docMk/>
            <pc:sldMk cId="3637039891" sldId="281"/>
            <ac:picMk id="10" creationId="{E523FCDB-6EEA-E487-D21B-8F96EC100664}"/>
          </ac:picMkLst>
        </pc:picChg>
      </pc:sldChg>
      <pc:sldChg chg="addSp delSp modSp add del mod ord">
        <pc:chgData name="Ingrid Bolsø" userId="c6aefefd-dd6d-4d39-8255-f587ac8380c8" providerId="ADAL" clId="{AA27CAED-4897-4379-99F4-682F85853FFB}" dt="2023-04-18T11:07:10.233" v="3943" actId="2696"/>
        <pc:sldMkLst>
          <pc:docMk/>
          <pc:sldMk cId="1491672000" sldId="282"/>
        </pc:sldMkLst>
        <pc:spChg chg="del">
          <ac:chgData name="Ingrid Bolsø" userId="c6aefefd-dd6d-4d39-8255-f587ac8380c8" providerId="ADAL" clId="{AA27CAED-4897-4379-99F4-682F85853FFB}" dt="2023-04-18T11:05:56.305" v="3884" actId="478"/>
          <ac:spMkLst>
            <pc:docMk/>
            <pc:sldMk cId="1491672000" sldId="282"/>
            <ac:spMk id="4" creationId="{D93DE3DA-596A-4079-BBA3-3C55CAFC4473}"/>
          </ac:spMkLst>
        </pc:spChg>
        <pc:spChg chg="add del mod">
          <ac:chgData name="Ingrid Bolsø" userId="c6aefefd-dd6d-4d39-8255-f587ac8380c8" providerId="ADAL" clId="{AA27CAED-4897-4379-99F4-682F85853FFB}" dt="2023-04-18T11:05:58.909" v="3885" actId="478"/>
          <ac:spMkLst>
            <pc:docMk/>
            <pc:sldMk cId="1491672000" sldId="282"/>
            <ac:spMk id="5" creationId="{37752AA6-2853-8183-4E98-AE8FEEB1B5BA}"/>
          </ac:spMkLst>
        </pc:spChg>
        <pc:picChg chg="del">
          <ac:chgData name="Ingrid Bolsø" userId="c6aefefd-dd6d-4d39-8255-f587ac8380c8" providerId="ADAL" clId="{AA27CAED-4897-4379-99F4-682F85853FFB}" dt="2023-04-18T11:05:47.027" v="3883" actId="478"/>
          <ac:picMkLst>
            <pc:docMk/>
            <pc:sldMk cId="1491672000" sldId="282"/>
            <ac:picMk id="6" creationId="{8D533DD8-B98B-37FC-568D-9997128A7644}"/>
          </ac:picMkLst>
        </pc:picChg>
      </pc:sldChg>
      <pc:sldChg chg="addSp delSp modSp add mod ord">
        <pc:chgData name="Ingrid Bolsø" userId="c6aefefd-dd6d-4d39-8255-f587ac8380c8" providerId="ADAL" clId="{AA27CAED-4897-4379-99F4-682F85853FFB}" dt="2023-04-19T07:30:28.268" v="6729" actId="478"/>
        <pc:sldMkLst>
          <pc:docMk/>
          <pc:sldMk cId="1523635741" sldId="283"/>
        </pc:sldMkLst>
        <pc:spChg chg="del">
          <ac:chgData name="Ingrid Bolsø" userId="c6aefefd-dd6d-4d39-8255-f587ac8380c8" providerId="ADAL" clId="{AA27CAED-4897-4379-99F4-682F85853FFB}" dt="2023-04-18T11:06:40.679" v="3916" actId="478"/>
          <ac:spMkLst>
            <pc:docMk/>
            <pc:sldMk cId="1523635741" sldId="283"/>
            <ac:spMk id="2" creationId="{16177663-9179-4FA7-2C02-41FF634861B1}"/>
          </ac:spMkLst>
        </pc:spChg>
        <pc:spChg chg="add del mod">
          <ac:chgData name="Ingrid Bolsø" userId="c6aefefd-dd6d-4d39-8255-f587ac8380c8" providerId="ADAL" clId="{AA27CAED-4897-4379-99F4-682F85853FFB}" dt="2023-04-19T07:30:28.268" v="6729" actId="478"/>
          <ac:spMkLst>
            <pc:docMk/>
            <pc:sldMk cId="1523635741" sldId="283"/>
            <ac:spMk id="3" creationId="{F530F0C3-68A9-5FE1-0829-CC46FA017A66}"/>
          </ac:spMkLst>
        </pc:spChg>
        <pc:spChg chg="mod">
          <ac:chgData name="Ingrid Bolsø" userId="c6aefefd-dd6d-4d39-8255-f587ac8380c8" providerId="ADAL" clId="{AA27CAED-4897-4379-99F4-682F85853FFB}" dt="2023-04-18T11:06:50.709" v="3919" actId="20577"/>
          <ac:spMkLst>
            <pc:docMk/>
            <pc:sldMk cId="1523635741" sldId="283"/>
            <ac:spMk id="4" creationId="{8C4DACBC-FB8C-A4CA-C2AC-2F7DBEF21ECD}"/>
          </ac:spMkLst>
        </pc:spChg>
        <pc:spChg chg="del">
          <ac:chgData name="Ingrid Bolsø" userId="c6aefefd-dd6d-4d39-8255-f587ac8380c8" providerId="ADAL" clId="{AA27CAED-4897-4379-99F4-682F85853FFB}" dt="2023-04-18T11:06:41.761" v="3917" actId="478"/>
          <ac:spMkLst>
            <pc:docMk/>
            <pc:sldMk cId="1523635741" sldId="283"/>
            <ac:spMk id="5" creationId="{EEFA21C4-8517-A3A5-33C6-043E16BD66A6}"/>
          </ac:spMkLst>
        </pc:spChg>
        <pc:spChg chg="del">
          <ac:chgData name="Ingrid Bolsø" userId="c6aefefd-dd6d-4d39-8255-f587ac8380c8" providerId="ADAL" clId="{AA27CAED-4897-4379-99F4-682F85853FFB}" dt="2023-04-18T11:06:23.456" v="3894" actId="478"/>
          <ac:spMkLst>
            <pc:docMk/>
            <pc:sldMk cId="1523635741" sldId="283"/>
            <ac:spMk id="18" creationId="{87876AB8-FD71-22EA-D7D5-8B8C04CFDB53}"/>
          </ac:spMkLst>
        </pc:spChg>
        <pc:spChg chg="del mod">
          <ac:chgData name="Ingrid Bolsø" userId="c6aefefd-dd6d-4d39-8255-f587ac8380c8" providerId="ADAL" clId="{AA27CAED-4897-4379-99F4-682F85853FFB}" dt="2023-04-18T11:06:30.220" v="3905" actId="478"/>
          <ac:spMkLst>
            <pc:docMk/>
            <pc:sldMk cId="1523635741" sldId="283"/>
            <ac:spMk id="33" creationId="{A01C161D-DAAC-7482-823B-39AFF33FD5DD}"/>
          </ac:spMkLst>
        </pc:spChg>
        <pc:spChg chg="del">
          <ac:chgData name="Ingrid Bolsø" userId="c6aefefd-dd6d-4d39-8255-f587ac8380c8" providerId="ADAL" clId="{AA27CAED-4897-4379-99F4-682F85853FFB}" dt="2023-04-18T11:06:35.231" v="3910" actId="478"/>
          <ac:spMkLst>
            <pc:docMk/>
            <pc:sldMk cId="1523635741" sldId="283"/>
            <ac:spMk id="35" creationId="{8573B7A5-4CF0-8E6B-8FC9-43203632D155}"/>
          </ac:spMkLst>
        </pc:spChg>
        <pc:spChg chg="del mod">
          <ac:chgData name="Ingrid Bolsø" userId="c6aefefd-dd6d-4d39-8255-f587ac8380c8" providerId="ADAL" clId="{AA27CAED-4897-4379-99F4-682F85853FFB}" dt="2023-04-18T11:06:34.028" v="3909" actId="478"/>
          <ac:spMkLst>
            <pc:docMk/>
            <pc:sldMk cId="1523635741" sldId="283"/>
            <ac:spMk id="36" creationId="{DFB5B518-FBD6-0D22-3DB4-044BB391171A}"/>
          </ac:spMkLst>
        </pc:spChg>
        <pc:spChg chg="del">
          <ac:chgData name="Ingrid Bolsø" userId="c6aefefd-dd6d-4d39-8255-f587ac8380c8" providerId="ADAL" clId="{AA27CAED-4897-4379-99F4-682F85853FFB}" dt="2023-04-18T11:06:32.394" v="3907" actId="478"/>
          <ac:spMkLst>
            <pc:docMk/>
            <pc:sldMk cId="1523635741" sldId="283"/>
            <ac:spMk id="37" creationId="{FE1B8D7A-0253-54F4-E38D-63C283D89B21}"/>
          </ac:spMkLst>
        </pc:spChg>
        <pc:spChg chg="del">
          <ac:chgData name="Ingrid Bolsø" userId="c6aefefd-dd6d-4d39-8255-f587ac8380c8" providerId="ADAL" clId="{AA27CAED-4897-4379-99F4-682F85853FFB}" dt="2023-04-18T11:06:31.223" v="3906" actId="478"/>
          <ac:spMkLst>
            <pc:docMk/>
            <pc:sldMk cId="1523635741" sldId="283"/>
            <ac:spMk id="38" creationId="{39CE4F81-3A8E-0E0C-BDD7-E7CD9CCB230B}"/>
          </ac:spMkLst>
        </pc:spChg>
        <pc:graphicFrameChg chg="add mod">
          <ac:chgData name="Ingrid Bolsø" userId="c6aefefd-dd6d-4d39-8255-f587ac8380c8" providerId="ADAL" clId="{AA27CAED-4897-4379-99F4-682F85853FFB}" dt="2023-04-19T07:29:52.541" v="6720"/>
          <ac:graphicFrameMkLst>
            <pc:docMk/>
            <pc:sldMk cId="1523635741" sldId="283"/>
            <ac:graphicFrameMk id="2" creationId="{9CE43B14-B645-48D7-B568-8B104DF6CDFB}"/>
          </ac:graphicFrameMkLst>
        </pc:graphicFrameChg>
        <pc:picChg chg="add mod">
          <ac:chgData name="Ingrid Bolsø" userId="c6aefefd-dd6d-4d39-8255-f587ac8380c8" providerId="ADAL" clId="{AA27CAED-4897-4379-99F4-682F85853FFB}" dt="2023-04-19T07:30:18.117" v="6728" actId="1076"/>
          <ac:picMkLst>
            <pc:docMk/>
            <pc:sldMk cId="1523635741" sldId="283"/>
            <ac:picMk id="5" creationId="{3F422FA3-23AC-D0A0-3262-3C1F1A5E198A}"/>
          </ac:picMkLst>
        </pc:picChg>
        <pc:picChg chg="del">
          <ac:chgData name="Ingrid Bolsø" userId="c6aefefd-dd6d-4d39-8255-f587ac8380c8" providerId="ADAL" clId="{AA27CAED-4897-4379-99F4-682F85853FFB}" dt="2023-04-18T11:06:27.778" v="3901" actId="478"/>
          <ac:picMkLst>
            <pc:docMk/>
            <pc:sldMk cId="1523635741" sldId="283"/>
            <ac:picMk id="23" creationId="{54A3440F-B153-298A-C850-15D210F2154D}"/>
          </ac:picMkLst>
        </pc:picChg>
        <pc:picChg chg="del">
          <ac:chgData name="Ingrid Bolsø" userId="c6aefefd-dd6d-4d39-8255-f587ac8380c8" providerId="ADAL" clId="{AA27CAED-4897-4379-99F4-682F85853FFB}" dt="2023-04-18T11:06:26.360" v="3898" actId="478"/>
          <ac:picMkLst>
            <pc:docMk/>
            <pc:sldMk cId="1523635741" sldId="283"/>
            <ac:picMk id="25" creationId="{39AB1A98-A467-5EC7-696B-EA1E429A0812}"/>
          </ac:picMkLst>
        </pc:picChg>
        <pc:picChg chg="del">
          <ac:chgData name="Ingrid Bolsø" userId="c6aefefd-dd6d-4d39-8255-f587ac8380c8" providerId="ADAL" clId="{AA27CAED-4897-4379-99F4-682F85853FFB}" dt="2023-04-18T11:06:26.761" v="3899" actId="478"/>
          <ac:picMkLst>
            <pc:docMk/>
            <pc:sldMk cId="1523635741" sldId="283"/>
            <ac:picMk id="27" creationId="{66A2162D-D373-8F58-8423-78CAE2CC656E}"/>
          </ac:picMkLst>
        </pc:picChg>
        <pc:picChg chg="del">
          <ac:chgData name="Ingrid Bolsø" userId="c6aefefd-dd6d-4d39-8255-f587ac8380c8" providerId="ADAL" clId="{AA27CAED-4897-4379-99F4-682F85853FFB}" dt="2023-04-18T11:06:27.130" v="3900" actId="478"/>
          <ac:picMkLst>
            <pc:docMk/>
            <pc:sldMk cId="1523635741" sldId="283"/>
            <ac:picMk id="45" creationId="{14283D6C-E67E-D0F6-4814-D1FF962558C3}"/>
          </ac:picMkLst>
        </pc:picChg>
        <pc:picChg chg="del">
          <ac:chgData name="Ingrid Bolsø" userId="c6aefefd-dd6d-4d39-8255-f587ac8380c8" providerId="ADAL" clId="{AA27CAED-4897-4379-99F4-682F85853FFB}" dt="2023-04-18T11:06:25.928" v="3897" actId="478"/>
          <ac:picMkLst>
            <pc:docMk/>
            <pc:sldMk cId="1523635741" sldId="283"/>
            <ac:picMk id="47" creationId="{035A5A63-08B1-D1B5-00AB-D94D45F92D4A}"/>
          </ac:picMkLst>
        </pc:picChg>
        <pc:picChg chg="del">
          <ac:chgData name="Ingrid Bolsø" userId="c6aefefd-dd6d-4d39-8255-f587ac8380c8" providerId="ADAL" clId="{AA27CAED-4897-4379-99F4-682F85853FFB}" dt="2023-04-18T11:06:25.380" v="3896" actId="478"/>
          <ac:picMkLst>
            <pc:docMk/>
            <pc:sldMk cId="1523635741" sldId="283"/>
            <ac:picMk id="49" creationId="{54797971-C1B5-ADEC-A339-EA4BE26BAF85}"/>
          </ac:picMkLst>
        </pc:picChg>
        <pc:cxnChg chg="del">
          <ac:chgData name="Ingrid Bolsø" userId="c6aefefd-dd6d-4d39-8255-f587ac8380c8" providerId="ADAL" clId="{AA27CAED-4897-4379-99F4-682F85853FFB}" dt="2023-04-18T11:06:24.633" v="3895" actId="478"/>
          <ac:cxnSpMkLst>
            <pc:docMk/>
            <pc:sldMk cId="1523635741" sldId="283"/>
            <ac:cxnSpMk id="32" creationId="{9C3E8E75-8B4B-10F7-E237-21CCED86690E}"/>
          </ac:cxnSpMkLst>
        </pc:cxnChg>
        <pc:cxnChg chg="del mod">
          <ac:chgData name="Ingrid Bolsø" userId="c6aefefd-dd6d-4d39-8255-f587ac8380c8" providerId="ADAL" clId="{AA27CAED-4897-4379-99F4-682F85853FFB}" dt="2023-04-18T11:06:36.296" v="3912" actId="478"/>
          <ac:cxnSpMkLst>
            <pc:docMk/>
            <pc:sldMk cId="1523635741" sldId="283"/>
            <ac:cxnSpMk id="39" creationId="{70479FA7-3172-F5FD-DA0F-277C071A3337}"/>
          </ac:cxnSpMkLst>
        </pc:cxnChg>
        <pc:cxnChg chg="del">
          <ac:chgData name="Ingrid Bolsø" userId="c6aefefd-dd6d-4d39-8255-f587ac8380c8" providerId="ADAL" clId="{AA27CAED-4897-4379-99F4-682F85853FFB}" dt="2023-04-18T11:06:37.019" v="3913" actId="478"/>
          <ac:cxnSpMkLst>
            <pc:docMk/>
            <pc:sldMk cId="1523635741" sldId="283"/>
            <ac:cxnSpMk id="40" creationId="{785D112E-1D82-BABA-1239-084C2E320555}"/>
          </ac:cxnSpMkLst>
        </pc:cxnChg>
        <pc:cxnChg chg="del">
          <ac:chgData name="Ingrid Bolsø" userId="c6aefefd-dd6d-4d39-8255-f587ac8380c8" providerId="ADAL" clId="{AA27CAED-4897-4379-99F4-682F85853FFB}" dt="2023-04-18T11:06:28.364" v="3902" actId="478"/>
          <ac:cxnSpMkLst>
            <pc:docMk/>
            <pc:sldMk cId="1523635741" sldId="283"/>
            <ac:cxnSpMk id="41" creationId="{A1E6DF8F-6F19-F488-0974-0813CE23055A}"/>
          </ac:cxnSpMkLst>
        </pc:cxnChg>
        <pc:cxnChg chg="del">
          <ac:chgData name="Ingrid Bolsø" userId="c6aefefd-dd6d-4d39-8255-f587ac8380c8" providerId="ADAL" clId="{AA27CAED-4897-4379-99F4-682F85853FFB}" dt="2023-04-18T11:06:37.837" v="3914" actId="478"/>
          <ac:cxnSpMkLst>
            <pc:docMk/>
            <pc:sldMk cId="1523635741" sldId="283"/>
            <ac:cxnSpMk id="42" creationId="{DD81107E-7940-EC31-FB0D-5FA8AD02C2DD}"/>
          </ac:cxnSpMkLst>
        </pc:cxnChg>
        <pc:cxnChg chg="del">
          <ac:chgData name="Ingrid Bolsø" userId="c6aefefd-dd6d-4d39-8255-f587ac8380c8" providerId="ADAL" clId="{AA27CAED-4897-4379-99F4-682F85853FFB}" dt="2023-04-18T11:06:38.676" v="3915" actId="478"/>
          <ac:cxnSpMkLst>
            <pc:docMk/>
            <pc:sldMk cId="1523635741" sldId="283"/>
            <ac:cxnSpMk id="43" creationId="{674D1107-4638-82C9-556D-C98F37B5D588}"/>
          </ac:cxnSpMkLst>
        </pc:cxnChg>
      </pc:sldChg>
      <pc:sldChg chg="modSp add mod">
        <pc:chgData name="Ingrid Bolsø" userId="c6aefefd-dd6d-4d39-8255-f587ac8380c8" providerId="ADAL" clId="{AA27CAED-4897-4379-99F4-682F85853FFB}" dt="2023-04-19T07:42:40.212" v="6830" actId="20577"/>
        <pc:sldMkLst>
          <pc:docMk/>
          <pc:sldMk cId="1307731412" sldId="285"/>
        </pc:sldMkLst>
        <pc:spChg chg="mod">
          <ac:chgData name="Ingrid Bolsø" userId="c6aefefd-dd6d-4d39-8255-f587ac8380c8" providerId="ADAL" clId="{AA27CAED-4897-4379-99F4-682F85853FFB}" dt="2023-04-19T07:42:24.314" v="6824" actId="1076"/>
          <ac:spMkLst>
            <pc:docMk/>
            <pc:sldMk cId="1307731412" sldId="285"/>
            <ac:spMk id="6" creationId="{794482BB-F01A-5EF5-D44F-807B9C959706}"/>
          </ac:spMkLst>
        </pc:spChg>
        <pc:spChg chg="mod">
          <ac:chgData name="Ingrid Bolsø" userId="c6aefefd-dd6d-4d39-8255-f587ac8380c8" providerId="ADAL" clId="{AA27CAED-4897-4379-99F4-682F85853FFB}" dt="2023-04-19T07:42:40.212" v="6830" actId="20577"/>
          <ac:spMkLst>
            <pc:docMk/>
            <pc:sldMk cId="1307731412" sldId="285"/>
            <ac:spMk id="8" creationId="{CA87131D-A9A2-2603-DCDD-EBD42EA0A019}"/>
          </ac:spMkLst>
        </pc:spChg>
      </pc:sldChg>
    </pc:docChg>
  </pc:docChgLst>
  <pc:docChgLst>
    <pc:chgData name="Martin S. Mjelde" userId="ec2b59d7-2724-45aa-a89b-3b64c3f4429a" providerId="ADAL" clId="{5F491DCE-61EE-4EB5-B3D9-27646B004375}"/>
    <pc:docChg chg="modSld">
      <pc:chgData name="Martin S. Mjelde" userId="ec2b59d7-2724-45aa-a89b-3b64c3f4429a" providerId="ADAL" clId="{5F491DCE-61EE-4EB5-B3D9-27646B004375}" dt="2023-04-20T11:41:59.114" v="39" actId="20577"/>
      <pc:docMkLst>
        <pc:docMk/>
      </pc:docMkLst>
      <pc:sldChg chg="modSp mod">
        <pc:chgData name="Martin S. Mjelde" userId="ec2b59d7-2724-45aa-a89b-3b64c3f4429a" providerId="ADAL" clId="{5F491DCE-61EE-4EB5-B3D9-27646B004375}" dt="2023-04-20T11:40:00.928" v="38" actId="20577"/>
        <pc:sldMkLst>
          <pc:docMk/>
          <pc:sldMk cId="1156407315" sldId="274"/>
        </pc:sldMkLst>
        <pc:spChg chg="mod">
          <ac:chgData name="Martin S. Mjelde" userId="ec2b59d7-2724-45aa-a89b-3b64c3f4429a" providerId="ADAL" clId="{5F491DCE-61EE-4EB5-B3D9-27646B004375}" dt="2023-04-20T11:40:00.928" v="38" actId="20577"/>
          <ac:spMkLst>
            <pc:docMk/>
            <pc:sldMk cId="1156407315" sldId="274"/>
            <ac:spMk id="11" creationId="{2B44E341-82F6-0025-70A5-1A893B862C17}"/>
          </ac:spMkLst>
        </pc:spChg>
      </pc:sldChg>
      <pc:sldChg chg="modSp mod">
        <pc:chgData name="Martin S. Mjelde" userId="ec2b59d7-2724-45aa-a89b-3b64c3f4429a" providerId="ADAL" clId="{5F491DCE-61EE-4EB5-B3D9-27646B004375}" dt="2023-04-20T11:38:31.428" v="7" actId="20577"/>
        <pc:sldMkLst>
          <pc:docMk/>
          <pc:sldMk cId="1523635741" sldId="283"/>
        </pc:sldMkLst>
        <pc:spChg chg="mod">
          <ac:chgData name="Martin S. Mjelde" userId="ec2b59d7-2724-45aa-a89b-3b64c3f4429a" providerId="ADAL" clId="{5F491DCE-61EE-4EB5-B3D9-27646B004375}" dt="2023-04-20T11:38:31.428" v="7" actId="20577"/>
          <ac:spMkLst>
            <pc:docMk/>
            <pc:sldMk cId="1523635741" sldId="283"/>
            <ac:spMk id="2" creationId="{0BCF5CBB-3C50-85F5-EFB0-154998AA2D77}"/>
          </ac:spMkLst>
        </pc:spChg>
      </pc:sldChg>
      <pc:sldChg chg="modSp mod">
        <pc:chgData name="Martin S. Mjelde" userId="ec2b59d7-2724-45aa-a89b-3b64c3f4429a" providerId="ADAL" clId="{5F491DCE-61EE-4EB5-B3D9-27646B004375}" dt="2023-04-20T11:41:59.114" v="39" actId="20577"/>
        <pc:sldMkLst>
          <pc:docMk/>
          <pc:sldMk cId="561977372" sldId="286"/>
        </pc:sldMkLst>
        <pc:spChg chg="mod">
          <ac:chgData name="Martin S. Mjelde" userId="ec2b59d7-2724-45aa-a89b-3b64c3f4429a" providerId="ADAL" clId="{5F491DCE-61EE-4EB5-B3D9-27646B004375}" dt="2023-04-20T11:41:59.114" v="39" actId="20577"/>
          <ac:spMkLst>
            <pc:docMk/>
            <pc:sldMk cId="561977372" sldId="286"/>
            <ac:spMk id="9" creationId="{93AF7181-67C5-B5D4-27DF-81FDF59F98C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ntioresearch.sharepoint.com/Delte%20dokumenter/KONSEPT/BORGERUNDERS&#216;KELSEN/Borger%202023/Kinn/Data/FIGUR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78F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Figurer!$E$33:$E$41</c:f>
              <c:strCache>
                <c:ptCount val="9"/>
                <c:pt idx="0">
                  <c:v>… tilrettelegging for natur- og friluftsliv? (N=1204)</c:v>
                </c:pt>
                <c:pt idx="1">
                  <c:v>… jobbmoglegheiter? (N=1089)</c:v>
                </c:pt>
                <c:pt idx="2">
                  <c:v>... bustadtilbodet? (N=1163)</c:v>
                </c:pt>
                <c:pt idx="3">
                  <c:v>... kulturtilbodet? (N=1162)</c:v>
                </c:pt>
                <c:pt idx="4">
                  <c:v>... moglegheita til å drive næringsverksemd? (N=757)</c:v>
                </c:pt>
                <c:pt idx="5">
                  <c:v>... turisttilbod? (N=953)</c:v>
                </c:pt>
                <c:pt idx="6">
                  <c:v>... barne- og ungdomstilbod (N=969)</c:v>
                </c:pt>
                <c:pt idx="7">
                  <c:v>... utdanningstilbod? (N=1073)</c:v>
                </c:pt>
                <c:pt idx="8">
                  <c:v>... kollektivtilbodet? (N=1108)</c:v>
                </c:pt>
              </c:strCache>
            </c:strRef>
          </c:cat>
          <c:val>
            <c:numRef>
              <c:f>Figurer!$F$33:$F$41</c:f>
              <c:numCache>
                <c:formatCode>General</c:formatCode>
                <c:ptCount val="9"/>
                <c:pt idx="0">
                  <c:v>75</c:v>
                </c:pt>
                <c:pt idx="1">
                  <c:v>60</c:v>
                </c:pt>
                <c:pt idx="2">
                  <c:v>58</c:v>
                </c:pt>
                <c:pt idx="3">
                  <c:v>54</c:v>
                </c:pt>
                <c:pt idx="4">
                  <c:v>54</c:v>
                </c:pt>
                <c:pt idx="5">
                  <c:v>52</c:v>
                </c:pt>
                <c:pt idx="6">
                  <c:v>51</c:v>
                </c:pt>
                <c:pt idx="7">
                  <c:v>45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8-4B96-8ED8-856179FAA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50245584"/>
        <c:axId val="750246304"/>
      </c:barChart>
      <c:catAx>
        <c:axId val="750245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0246304"/>
        <c:crosses val="autoZero"/>
        <c:auto val="1"/>
        <c:lblAlgn val="ctr"/>
        <c:lblOffset val="100"/>
        <c:noMultiLvlLbl val="0"/>
      </c:catAx>
      <c:valAx>
        <c:axId val="750246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0245584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6945-FB53-429D-B3FA-31C2C3835186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0B4D5-BD4C-4422-881E-9696391A7B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27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Når vi ser på kjønnsbalansen i undersøkelsen ser vi at i forhold til hvor mange kvinner det er i Kinn er det en større andel kvinner enn menn som har tatt undersøkelsen. I resultatene vektes det derfor slik at kvinner og menns svar skal være representative for hvor mange kvinner og menn det faktisk er i kommunen. Det vektes også ut ifra alder, hvor de yngste er underrepresentert.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0B4D5-BD4C-4422-881E-9696391A7B6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0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C88E-5C35-8CEE-9C4F-2A5F5B33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7216B-5BA9-FA7C-0799-E32A64DA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530C3-39B5-5D4B-3FB3-F65B7408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03E9-D534-6DDF-1650-9820565F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0B4E-BD21-E7FD-7795-6FCECBFD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41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82D7-EBA2-A0EA-17C9-C8D4683B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1DB3F-9C51-77A4-D21F-0DD10502B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102B-9D7A-0F13-DD15-7216300C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AF6FB-3FA0-FDDD-603B-F0D8411F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DC70-D6EB-0BDB-9D99-15EC2C60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9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CE61B-044A-5BA1-A1CB-78C8130D8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ED6C-B776-D253-8573-BB0B5F01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978F6-22EC-1538-9938-E5E855DA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937F-B8F0-351A-3A0A-860D2DBD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C51D-9567-C2CA-F320-C729F1C0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0FF7-37F0-C2A5-F2D9-A635FC06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B2E1-BF44-2767-56B3-C2660BC0F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BF84E-1D22-F843-3B8A-C293E040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DD6F-C7D1-54BE-114B-C8AF8C0C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BE6F-3342-06B4-6B16-A5A2381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91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F6DA-AFBB-80D0-1471-0DA0DA0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F95E2-EEFE-4F16-F1F8-78340E2AE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4C7B-F3E6-0AF6-766B-0E5C320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AE79-0E79-BE01-D779-F58998A1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994E-4E0C-361A-F33A-03BF6504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9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7FF5-C991-3550-34E1-9F4A7884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259" y="88713"/>
            <a:ext cx="6621893" cy="782939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2F2A-4C41-8B97-D766-889690844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016001"/>
            <a:ext cx="4823012" cy="533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B4EDB-0C1F-E69D-7CA3-DF0E5CA23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7259" y="1016000"/>
            <a:ext cx="6621892" cy="533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3C78E-86AE-ABB9-22F5-2EA060D1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2E33C-1BBF-28ED-396D-801090DD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0DB4-0528-510A-929A-2199D652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DE266E-41F1-C462-9E75-B3BD5E0AE53D}"/>
              </a:ext>
            </a:extLst>
          </p:cNvPr>
          <p:cNvCxnSpPr>
            <a:cxnSpLocks/>
          </p:cNvCxnSpPr>
          <p:nvPr userDrawn="1"/>
        </p:nvCxnSpPr>
        <p:spPr>
          <a:xfrm>
            <a:off x="5378860" y="866609"/>
            <a:ext cx="64194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66B0BC-9FEF-5404-9EF3-70DD9C45441D}"/>
              </a:ext>
            </a:extLst>
          </p:cNvPr>
          <p:cNvSpPr txBox="1"/>
          <p:nvPr userDrawn="1"/>
        </p:nvSpPr>
        <p:spPr>
          <a:xfrm>
            <a:off x="203200" y="82733"/>
            <a:ext cx="4823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7466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5CF0-27E0-4472-49D2-E2435FD5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9FA3-238D-EDA8-C27F-3098506C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1C77C-79B5-D7A2-D2DC-9E0603BC2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F4B83-7CF1-2B84-8FAA-A98472CF7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2A8E3-CC08-62AA-5D5B-8744E3D3C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EA2D0-A6B9-C861-3CA4-433D9E1B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D4BCC-FF15-B4DD-5E6E-D2D8384D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72C53-463B-006C-131C-FAF9E377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09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12C0-4792-DB06-C71C-8A566F33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BD3AE-37B0-68C0-C07B-678CF161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FEAC5-FBCB-389F-6813-7590A804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6FF41-803F-BF04-E56C-B9E9CDAF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23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7E2F9-9403-BA2C-FDD4-F6B02726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66AE5-39AA-40F4-3152-0BB3BC9A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1C226-B737-A828-9B6B-5625968D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29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CAD5-D5A1-DBFA-1BCD-BA9EB37C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1457-D590-5183-58D8-A36A5115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3BA56-D72C-3B99-F9DB-1E95EC43B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8514-F58D-7FEB-BE4B-A7811DF0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9917A-467F-92E8-2982-0B363331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663B9-9EAE-10FC-A2DB-31E2B90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56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5B54-0830-02A9-C523-D30EB84B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48A86C-ED3C-8ABA-088E-97024399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11871-3050-A95C-2922-215153054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7FF2B-A702-70D5-BB88-77056646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56E1F-CDC4-0C0D-C5EC-434D9A22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0E07-AAB0-07D8-400C-BAECE5A0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8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C43334-2544-B266-576F-8F858E481ACE}"/>
              </a:ext>
            </a:extLst>
          </p:cNvPr>
          <p:cNvSpPr/>
          <p:nvPr userDrawn="1"/>
        </p:nvSpPr>
        <p:spPr>
          <a:xfrm>
            <a:off x="-1" y="0"/>
            <a:ext cx="5207726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9B13F-BB9B-AC8D-4706-C85C536B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1248" y="962214"/>
            <a:ext cx="6645834" cy="539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AA25-6ADD-4E31-2860-7D8618FF9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D4C4-CDB4-478B-A24B-0F77ECC01784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EC09-2A33-644A-C6D6-56F24E096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69D9B-89AB-73A0-56C5-DC5F15687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2ABB-5D6F-41DC-8BD0-AAC0EDCBFE7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BCE76-092C-D037-0F44-1C4A8A25EE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4933" y="6356333"/>
            <a:ext cx="673267" cy="3908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7285-5109-F4F5-560F-A199D7FE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8" y="962214"/>
            <a:ext cx="4727388" cy="782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2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E384-DB70-D245-6EE0-355621D2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6507"/>
            <a:ext cx="9144000" cy="2387600"/>
          </a:xfrm>
        </p:spPr>
        <p:txBody>
          <a:bodyPr/>
          <a:lstStyle/>
          <a:p>
            <a:r>
              <a:rPr lang="nb-NO"/>
              <a:t>Borgerundersøkelsen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18EC9-080D-01A4-581E-17C08F7FA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0376"/>
            <a:ext cx="9144000" cy="1208510"/>
          </a:xfrm>
        </p:spPr>
        <p:txBody>
          <a:bodyPr>
            <a:normAutofit/>
          </a:bodyPr>
          <a:lstStyle/>
          <a:p>
            <a:r>
              <a:rPr lang="nb-NO" sz="3200"/>
              <a:t>Kinn kommune</a:t>
            </a:r>
          </a:p>
          <a:p>
            <a:r>
              <a:rPr lang="nb-NO"/>
              <a:t>April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37723-08ED-44FF-12EB-F8F0126D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85" y="476066"/>
            <a:ext cx="1590629" cy="9233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6D1766-135C-F701-29CD-D7D7B8C87C52}"/>
              </a:ext>
            </a:extLst>
          </p:cNvPr>
          <p:cNvCxnSpPr/>
          <p:nvPr/>
        </p:nvCxnSpPr>
        <p:spPr>
          <a:xfrm>
            <a:off x="2420983" y="4037693"/>
            <a:ext cx="75764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FB6844-BC08-FAC6-8D48-0B7876A31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6" y="476066"/>
            <a:ext cx="3046609" cy="8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nøgd er du total sett med din kommune som ein plass å bu og leve i?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8155C-4545-D00C-2577-5B79196DF751}"/>
              </a:ext>
            </a:extLst>
          </p:cNvPr>
          <p:cNvSpPr txBox="1"/>
          <p:nvPr/>
        </p:nvSpPr>
        <p:spPr>
          <a:xfrm>
            <a:off x="10846206" y="63176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n=1259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47DD6-4E93-1A2D-DFFA-9A376C58216D}"/>
              </a:ext>
            </a:extLst>
          </p:cNvPr>
          <p:cNvSpPr txBox="1"/>
          <p:nvPr/>
        </p:nvSpPr>
        <p:spPr>
          <a:xfrm>
            <a:off x="5277258" y="871652"/>
            <a:ext cx="650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misnøgd og 100 = Svært nøgd. Veit ikkje er kodet 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19D5FD-25DA-23BD-935D-9545712D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992110"/>
            <a:ext cx="6730015" cy="3181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07936D-78C4-51D6-B404-5A97AB5C2C4A}"/>
              </a:ext>
            </a:extLst>
          </p:cNvPr>
          <p:cNvSpPr txBox="1"/>
          <p:nvPr/>
        </p:nvSpPr>
        <p:spPr>
          <a:xfrm>
            <a:off x="277091" y="87508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 gjennomsnittskår på 61 av 100 viser at innbyggerne i Kinn kommune er delvis fornøyd med kommunen som en plass å bo og leve i.</a:t>
            </a:r>
          </a:p>
        </p:txBody>
      </p:sp>
    </p:spTree>
    <p:extLst>
      <p:ext uri="{BB962C8B-B14F-4D97-AF65-F5344CB8AC3E}">
        <p14:creationId xmlns:p14="http://schemas.microsoft.com/office/powerpoint/2010/main" val="78600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tilfreds er du med din kommune på områda ...</a:t>
            </a:r>
            <a:r>
              <a:rPr lang="nb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34E8-DC67-D25A-95F5-56A0A538453F}"/>
              </a:ext>
            </a:extLst>
          </p:cNvPr>
          <p:cNvSpPr txBox="1"/>
          <p:nvPr/>
        </p:nvSpPr>
        <p:spPr>
          <a:xfrm>
            <a:off x="5277259" y="871652"/>
            <a:ext cx="654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misnøgd og 100 = Svært nøgd. Veit ikkje er kodet 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485E3-F056-5404-51DE-712894B9E961}"/>
              </a:ext>
            </a:extLst>
          </p:cNvPr>
          <p:cNvSpPr txBox="1"/>
          <p:nvPr/>
        </p:nvSpPr>
        <p:spPr>
          <a:xfrm>
            <a:off x="277091" y="875086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er ganske fornøyde med tilretteleggingen for natur- og friluftsliv (75).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er delvis fornøyde med jobbmuligheter (60) og botilbud (58).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er verken misfornøyd eller fornøyd med kulturtilbudet (54), muligheten til å drive næringsvirksomhet (54), turisttilbudet (52) og barne- og ungdomstilbudet (51).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er litt mindre fornøyde med utdanningstilbudet (45) og kollektivtilbudet (44).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A5880C-77F0-E459-B17D-0FC889CAF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368259"/>
              </p:ext>
            </p:extLst>
          </p:nvPr>
        </p:nvGraphicFramePr>
        <p:xfrm>
          <a:off x="5277259" y="1654591"/>
          <a:ext cx="6545285" cy="453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7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trygg er du på at ...</a:t>
            </a:r>
            <a:r>
              <a:rPr lang="nb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60F57-4CC9-760C-BC80-4A916FA09278}"/>
              </a:ext>
            </a:extLst>
          </p:cNvPr>
          <p:cNvSpPr txBox="1"/>
          <p:nvPr/>
        </p:nvSpPr>
        <p:spPr>
          <a:xfrm>
            <a:off x="5277257" y="871652"/>
            <a:ext cx="653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lite trygg og 100 = Svært trygg. Veit ikkje er kodet 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929D-15DD-B790-4ED6-A4C180FEA994}"/>
              </a:ext>
            </a:extLst>
          </p:cNvPr>
          <p:cNvSpPr txBox="1"/>
          <p:nvPr/>
        </p:nvSpPr>
        <p:spPr>
          <a:xfrm>
            <a:off x="277091" y="875086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er trygge på at de ikke blir utsatt for kriminalitet der de bor (76).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er verken trygg eller utrygg på at de samlede sykehustilbudet i regionen gir dem forsvarlig behandling (50).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er litt trygg på at deres kommune har beredskap til å håndtere krisesituasjoner (57).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C8CC5-1098-CCD4-059C-A8BD1F16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6" y="1654591"/>
            <a:ext cx="6621893" cy="45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161"/>
            <a:ext cx="10515600" cy="1941657"/>
          </a:xfrm>
        </p:spPr>
        <p:txBody>
          <a:bodyPr/>
          <a:lstStyle/>
          <a:p>
            <a:pPr algn="ctr"/>
            <a:r>
              <a:rPr lang="nb-NO"/>
              <a:t>Vurdering av de kommunale tjenestene</a:t>
            </a:r>
          </a:p>
        </p:txBody>
      </p:sp>
    </p:spTree>
    <p:extLst>
      <p:ext uri="{BB962C8B-B14F-4D97-AF65-F5344CB8AC3E}">
        <p14:creationId xmlns:p14="http://schemas.microsoft.com/office/powerpoint/2010/main" val="275997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nøgd totalt sett er du med dei kommunale tenestene i din kommune?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297F4-A130-4E51-1187-061DF8BC4333}"/>
              </a:ext>
            </a:extLst>
          </p:cNvPr>
          <p:cNvSpPr txBox="1"/>
          <p:nvPr/>
        </p:nvSpPr>
        <p:spPr>
          <a:xfrm>
            <a:off x="5277258" y="871652"/>
            <a:ext cx="65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misnøgd og 100 = Svært nøgd. Veit ikkje er kodet 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5D0E0-0C7F-D17F-628A-2AF9AA1F2461}"/>
              </a:ext>
            </a:extLst>
          </p:cNvPr>
          <p:cNvSpPr txBox="1"/>
          <p:nvPr/>
        </p:nvSpPr>
        <p:spPr>
          <a:xfrm>
            <a:off x="10846206" y="63176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n=1171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D378-F05C-0933-7DF3-1B69660CDF79}"/>
              </a:ext>
            </a:extLst>
          </p:cNvPr>
          <p:cNvSpPr txBox="1"/>
          <p:nvPr/>
        </p:nvSpPr>
        <p:spPr>
          <a:xfrm>
            <a:off x="277091" y="87508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er totalt sett verken misfornøyd eller fornøyd med de kommunale tjenestene i sin kommune (52).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456C8-C109-4CC2-7226-C449297A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992111"/>
            <a:ext cx="6813142" cy="32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 inntrykk har du av tenestene i din kommune på følgande </a:t>
            </a:r>
            <a:b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område ...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80369-C8ED-24AE-2B2A-8B72FC47C4D8}"/>
              </a:ext>
            </a:extLst>
          </p:cNvPr>
          <p:cNvSpPr txBox="1"/>
          <p:nvPr/>
        </p:nvSpPr>
        <p:spPr>
          <a:xfrm>
            <a:off x="5277259" y="871652"/>
            <a:ext cx="65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dårleg og 100 = Svært bra. Veit ikkje er kodet 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BD529-F47B-ADD7-5C53-4553041D2239}"/>
              </a:ext>
            </a:extLst>
          </p:cNvPr>
          <p:cNvSpPr txBox="1"/>
          <p:nvPr/>
        </p:nvSpPr>
        <p:spPr>
          <a:xfrm>
            <a:off x="277091" y="871652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syns barnehagetilbudet (64) og fastlege- og legevaktordningen (60) i kommunene er delvis bra.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grunnskoletilbudet (57) og pleie- og omsorgstjenestene (51) verken er bra eller dårlig.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tilbudet knyttet til psykisk helse og rus er noe dårlig (46). Mange har svart vet ikke 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A88D6-263B-C57C-6E65-F9B94D40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9" y="1506095"/>
            <a:ext cx="6730014" cy="45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 inntrykk har du av tenestene i din kommune på følgande </a:t>
            </a:r>
            <a:b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område ...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9BF04-BA9F-D13D-08D7-AD28575B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9" y="1450676"/>
            <a:ext cx="6739250" cy="4599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234B3F-AA2D-5CEC-6B1F-6A288D7B023E}"/>
              </a:ext>
            </a:extLst>
          </p:cNvPr>
          <p:cNvSpPr txBox="1"/>
          <p:nvPr/>
        </p:nvSpPr>
        <p:spPr>
          <a:xfrm>
            <a:off x="5277259" y="871652"/>
            <a:ext cx="652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dårleg og 100 = Svært bra. Veit ikkje er kodet ut.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4E341-82F6-0025-70A5-1A893B862C17}"/>
              </a:ext>
            </a:extLst>
          </p:cNvPr>
          <p:cNvSpPr txBox="1"/>
          <p:nvPr/>
        </p:nvSpPr>
        <p:spPr>
          <a:xfrm>
            <a:off x="277091" y="871652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Når det gjelder vann og avløp, mener innbyggerne i Kinn kommune at drikkevannet (vannforsyningen) er svært bra (83), og at avløpssystemet er bra (67).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renovasjonstjenestene er midt på treet (49).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gang- og sykkelstiene er litt dårlig (47), og at vegene er dårlige (34). </a:t>
            </a:r>
          </a:p>
        </p:txBody>
      </p:sp>
    </p:spTree>
    <p:extLst>
      <p:ext uri="{BB962C8B-B14F-4D97-AF65-F5344CB8AC3E}">
        <p14:creationId xmlns:p14="http://schemas.microsoft.com/office/powerpoint/2010/main" val="115640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 inntrykk har du av tenestene i din kommune på følgande </a:t>
            </a:r>
            <a:b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område ...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30101-02AA-E1C4-E820-854C9B43252C}"/>
              </a:ext>
            </a:extLst>
          </p:cNvPr>
          <p:cNvSpPr txBox="1"/>
          <p:nvPr/>
        </p:nvSpPr>
        <p:spPr>
          <a:xfrm>
            <a:off x="5277257" y="871652"/>
            <a:ext cx="65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dårleg og 100 = Svært bra. Veit ikkje er kodet 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70C9-FB00-1DC6-BF47-0ECBD79DA467}"/>
              </a:ext>
            </a:extLst>
          </p:cNvPr>
          <p:cNvSpPr txBox="1"/>
          <p:nvPr/>
        </p:nvSpPr>
        <p:spPr>
          <a:xfrm>
            <a:off x="277091" y="871652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syns tilretteleggingen for næringsutvikling (55) og kommunens nettside (54) verken er bra eller dårlig.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tjenestene knyttet til byggesaksbehandling er på den dårlige siden (40), men også her er det mange som har svart vet ikke.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CB426-651D-27C1-5AFA-934C4ED1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7" y="1654591"/>
            <a:ext cx="6517577" cy="44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0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161"/>
            <a:ext cx="10515600" cy="1941657"/>
          </a:xfrm>
        </p:spPr>
        <p:txBody>
          <a:bodyPr/>
          <a:lstStyle/>
          <a:p>
            <a:pPr algn="ctr"/>
            <a:r>
              <a:rPr lang="nb-NO"/>
              <a:t>Tilgjengelighet, innflytelse og tillit</a:t>
            </a:r>
          </a:p>
        </p:txBody>
      </p:sp>
    </p:spTree>
    <p:extLst>
      <p:ext uri="{BB962C8B-B14F-4D97-AF65-F5344CB8AC3E}">
        <p14:creationId xmlns:p14="http://schemas.microsoft.com/office/powerpoint/2010/main" val="290437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kor stor grad ...</a:t>
            </a:r>
            <a:r>
              <a:rPr lang="nb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7072D-E2B5-EA8A-9C58-FA4379EE6DE9}"/>
              </a:ext>
            </a:extLst>
          </p:cNvPr>
          <p:cNvSpPr txBox="1"/>
          <p:nvPr/>
        </p:nvSpPr>
        <p:spPr>
          <a:xfrm>
            <a:off x="5277258" y="871652"/>
            <a:ext cx="65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liten grad og 100 = Svært stor grad. Veit ikkje er kodet 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520CC-D3BC-7773-2356-6E613E63A803}"/>
              </a:ext>
            </a:extLst>
          </p:cNvPr>
          <p:cNvSpPr txBox="1"/>
          <p:nvPr/>
        </p:nvSpPr>
        <p:spPr>
          <a:xfrm>
            <a:off x="277091" y="871652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syns det verken er enkelt eller vanskelig å ta kontakt med kommunen (48).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er i liten grad fornøyde med hvordan kommunens politikere lytter til innbyggernes synspunkter (33).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Videre har de i liten grad tillit til politikerne i kommunen (34) og opplever i liten grad at innbyggerne har påvirkning på kommunale avgjørelser (30).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Sammenlignet med tidligere undersøkelser i kommuner av samme størrelse er resultatene i tråd med det vi ser ellers.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97A85-0D4C-9A06-C05B-360E3FA2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655873"/>
            <a:ext cx="6509182" cy="44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DACBC-FB8C-A4CA-C2AC-2F7DBEF2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61209"/>
            <a:ext cx="4564743" cy="865189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800" noProof="0">
                <a:solidFill>
                  <a:schemeClr val="tx1"/>
                </a:solidFill>
              </a:rPr>
              <a:t>Om undersøkelsen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76AB8-FD71-22EA-D7D5-8B8C04CFDB53}"/>
              </a:ext>
            </a:extLst>
          </p:cNvPr>
          <p:cNvSpPr txBox="1"/>
          <p:nvPr/>
        </p:nvSpPr>
        <p:spPr>
          <a:xfrm>
            <a:off x="1030616" y="1250916"/>
            <a:ext cx="3640972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OPPDRAGSGIVER</a:t>
            </a:r>
            <a:endParaRPr lang="en-US" sz="1200" u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nb-NO" sz="120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Undersøkelsen er gjennomført av Sentio Research på oppdrag for Kinn kommune.</a:t>
            </a:r>
            <a:endParaRPr lang="nb-NO" sz="1200" dirty="0">
              <a:solidFill>
                <a:srgbClr val="000000">
                  <a:alpha val="100000"/>
                </a:srgbClr>
              </a:solidFill>
            </a:endParaRPr>
          </a:p>
        </p:txBody>
      </p:sp>
      <p:pic>
        <p:nvPicPr>
          <p:cNvPr id="23" name="Graphic 22" descr="Gears outline">
            <a:extLst>
              <a:ext uri="{FF2B5EF4-FFF2-40B4-BE49-F238E27FC236}">
                <a16:creationId xmlns:a16="http://schemas.microsoft.com/office/drawing/2014/main" id="{54A3440F-B153-298A-C850-15D210F2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91" y="5401570"/>
            <a:ext cx="540000" cy="540000"/>
          </a:xfrm>
          <a:prstGeom prst="rect">
            <a:avLst/>
          </a:prstGeom>
        </p:spPr>
      </p:pic>
      <p:pic>
        <p:nvPicPr>
          <p:cNvPr id="25" name="Graphic 24" descr="Daily calendar outline">
            <a:extLst>
              <a:ext uri="{FF2B5EF4-FFF2-40B4-BE49-F238E27FC236}">
                <a16:creationId xmlns:a16="http://schemas.microsoft.com/office/drawing/2014/main" id="{39AB1A98-A467-5EC7-696B-EA1E429A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363" y="3168890"/>
            <a:ext cx="540000" cy="540000"/>
          </a:xfrm>
          <a:prstGeom prst="rect">
            <a:avLst/>
          </a:prstGeom>
        </p:spPr>
      </p:pic>
      <p:pic>
        <p:nvPicPr>
          <p:cNvPr id="27" name="Graphic 26" descr="Target Audience outline">
            <a:extLst>
              <a:ext uri="{FF2B5EF4-FFF2-40B4-BE49-F238E27FC236}">
                <a16:creationId xmlns:a16="http://schemas.microsoft.com/office/drawing/2014/main" id="{66A2162D-D373-8F58-8423-78CAE2CC6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138" y="3876127"/>
            <a:ext cx="540000" cy="5400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3E8E75-8B4B-10F7-E237-21CCED86690E}"/>
              </a:ext>
            </a:extLst>
          </p:cNvPr>
          <p:cNvCxnSpPr>
            <a:cxnSpLocks/>
          </p:cNvCxnSpPr>
          <p:nvPr/>
        </p:nvCxnSpPr>
        <p:spPr>
          <a:xfrm>
            <a:off x="1099060" y="1481748"/>
            <a:ext cx="1477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1C161D-DAAC-7482-823B-39AFF33FD5DD}"/>
              </a:ext>
            </a:extLst>
          </p:cNvPr>
          <p:cNvSpPr txBox="1"/>
          <p:nvPr/>
        </p:nvSpPr>
        <p:spPr>
          <a:xfrm>
            <a:off x="1007691" y="5362101"/>
            <a:ext cx="3048526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METODE</a:t>
            </a:r>
            <a:endParaRPr lang="en-US" sz="1200" u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nb-NO" sz="1200" dirty="0">
                <a:solidFill>
                  <a:srgbClr val="000000">
                    <a:alpha val="100000"/>
                  </a:srgbClr>
                </a:solidFill>
              </a:rPr>
              <a:t>Undersøkelsen ble gjennomført digitalt, med utsendelse av invitasjon på SMS.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73B7A5-4CF0-8E6B-8FC9-43203632D155}"/>
              </a:ext>
            </a:extLst>
          </p:cNvPr>
          <p:cNvSpPr txBox="1"/>
          <p:nvPr/>
        </p:nvSpPr>
        <p:spPr>
          <a:xfrm>
            <a:off x="1030616" y="1937100"/>
            <a:ext cx="3809897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>
                <a:solidFill>
                  <a:srgbClr val="000000">
                    <a:alpha val="100000"/>
                  </a:srgbClr>
                </a:solidFill>
                <a:latin typeface="Calibri"/>
              </a:rPr>
              <a:t>FORMÅL</a:t>
            </a:r>
          </a:p>
          <a:p>
            <a:pPr lvl="0" fontAlgn="base"/>
            <a:r>
              <a:rPr lang="nb-NO" sz="1200">
                <a:solidFill>
                  <a:srgbClr val="000000">
                    <a:alpha val="100000"/>
                  </a:srgbClr>
                </a:solidFill>
                <a:latin typeface="Calibri"/>
              </a:rPr>
              <a:t>Formålet med undersøkelsen er å kartlegge innbyggerne sitt inntrykk av kommunen og deres tilfredshet på ulike tjenesteområder, blant annet kommunale tjenester, tilbud og muligheter i kommunen samt trygghet og demokrati. </a:t>
            </a:r>
            <a:endParaRPr lang="en-US" sz="1200" u="none" spc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B5B518-FBD6-0D22-3DB4-044BB391171A}"/>
              </a:ext>
            </a:extLst>
          </p:cNvPr>
          <p:cNvSpPr txBox="1"/>
          <p:nvPr/>
        </p:nvSpPr>
        <p:spPr>
          <a:xfrm>
            <a:off x="1030616" y="3115725"/>
            <a:ext cx="3070736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GJENNOMFØRING</a:t>
            </a:r>
            <a:endParaRPr lang="en-US" sz="1200" u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nb-NO" sz="1200" u="none" spc="0" dirty="0">
                <a:latin typeface="Calibri"/>
              </a:rPr>
              <a:t>Intervjuene ble gjennomført digitalt i perioden </a:t>
            </a:r>
            <a:r>
              <a:rPr lang="nb-NO" sz="1200" dirty="0">
                <a:latin typeface="Calibri"/>
              </a:rPr>
              <a:t>27.03–09.04 2023, etter invitasjon på SMS.</a:t>
            </a:r>
            <a:br>
              <a:rPr lang="nb-NO" sz="1200" u="none" spc="0" dirty="0">
                <a:solidFill>
                  <a:srgbClr val="FF0000"/>
                </a:solidFill>
                <a:latin typeface="Calibri"/>
              </a:rPr>
            </a:b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1B8D7A-0253-54F4-E38D-63C283D89B21}"/>
              </a:ext>
            </a:extLst>
          </p:cNvPr>
          <p:cNvSpPr txBox="1"/>
          <p:nvPr/>
        </p:nvSpPr>
        <p:spPr>
          <a:xfrm>
            <a:off x="1042618" y="3802506"/>
            <a:ext cx="307073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MÅLGRUPPE</a:t>
            </a:r>
            <a:endParaRPr lang="en-US" sz="1200" u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nb-NO" sz="1200" dirty="0"/>
              <a:t>Målgruppen for undersøkelsen er personer over 18 år bosatt i Kinn kommune.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CE4F81-3A8E-0E0C-BDD7-E7CD9CCB230B}"/>
              </a:ext>
            </a:extLst>
          </p:cNvPr>
          <p:cNvSpPr txBox="1"/>
          <p:nvPr/>
        </p:nvSpPr>
        <p:spPr>
          <a:xfrm>
            <a:off x="1052826" y="4477150"/>
            <a:ext cx="338062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fontAlgn="base"/>
            <a:r>
              <a:rPr lang="nb-NO" sz="1200" u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UTVALG</a:t>
            </a:r>
          </a:p>
          <a:p>
            <a:pPr lvl="0" fontAlgn="base"/>
            <a:r>
              <a:rPr lang="nb-NO" sz="1200" dirty="0"/>
              <a:t>Utvalget består av 5 000 personer med folkeregistrert adresse i Kinn kommune. Ved undersøkelsens slutt hadde 1303 personer svart.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479FA7-3172-F5FD-DA0F-277C071A3337}"/>
              </a:ext>
            </a:extLst>
          </p:cNvPr>
          <p:cNvCxnSpPr>
            <a:cxnSpLocks/>
          </p:cNvCxnSpPr>
          <p:nvPr/>
        </p:nvCxnSpPr>
        <p:spPr>
          <a:xfrm>
            <a:off x="1099060" y="2157089"/>
            <a:ext cx="1477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5D112E-1D82-BABA-1239-084C2E320555}"/>
              </a:ext>
            </a:extLst>
          </p:cNvPr>
          <p:cNvCxnSpPr>
            <a:cxnSpLocks/>
          </p:cNvCxnSpPr>
          <p:nvPr/>
        </p:nvCxnSpPr>
        <p:spPr>
          <a:xfrm>
            <a:off x="1099060" y="3325416"/>
            <a:ext cx="1477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E6DF8F-6F19-F488-0974-0813CE23055A}"/>
              </a:ext>
            </a:extLst>
          </p:cNvPr>
          <p:cNvCxnSpPr>
            <a:cxnSpLocks/>
          </p:cNvCxnSpPr>
          <p:nvPr/>
        </p:nvCxnSpPr>
        <p:spPr>
          <a:xfrm>
            <a:off x="1099060" y="5587890"/>
            <a:ext cx="1981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81107E-7940-EC31-FB0D-5FA8AD02C2DD}"/>
              </a:ext>
            </a:extLst>
          </p:cNvPr>
          <p:cNvCxnSpPr>
            <a:cxnSpLocks/>
          </p:cNvCxnSpPr>
          <p:nvPr/>
        </p:nvCxnSpPr>
        <p:spPr>
          <a:xfrm>
            <a:off x="1111063" y="4013007"/>
            <a:ext cx="1477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4D1107-4638-82C9-556D-C98F37B5D588}"/>
              </a:ext>
            </a:extLst>
          </p:cNvPr>
          <p:cNvCxnSpPr>
            <a:cxnSpLocks/>
          </p:cNvCxnSpPr>
          <p:nvPr/>
        </p:nvCxnSpPr>
        <p:spPr>
          <a:xfrm>
            <a:off x="1131365" y="4707693"/>
            <a:ext cx="1973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Graphic 44" descr="Man outline">
            <a:extLst>
              <a:ext uri="{FF2B5EF4-FFF2-40B4-BE49-F238E27FC236}">
                <a16:creationId xmlns:a16="http://schemas.microsoft.com/office/drawing/2014/main" id="{14283D6C-E67E-D0F6-4814-D1FF96255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691" y="4527096"/>
            <a:ext cx="540000" cy="540000"/>
          </a:xfrm>
          <a:prstGeom prst="rect">
            <a:avLst/>
          </a:prstGeom>
        </p:spPr>
      </p:pic>
      <p:pic>
        <p:nvPicPr>
          <p:cNvPr id="47" name="Graphic 46" descr="Paper outline">
            <a:extLst>
              <a:ext uri="{FF2B5EF4-FFF2-40B4-BE49-F238E27FC236}">
                <a16:creationId xmlns:a16="http://schemas.microsoft.com/office/drawing/2014/main" id="{035A5A63-08B1-D1B5-00AB-D94D45F92D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999" y="2080684"/>
            <a:ext cx="540000" cy="540000"/>
          </a:xfrm>
          <a:prstGeom prst="rect">
            <a:avLst/>
          </a:prstGeom>
        </p:spPr>
      </p:pic>
      <p:pic>
        <p:nvPicPr>
          <p:cNvPr id="49" name="Graphic 48" descr="Head with gears outline">
            <a:extLst>
              <a:ext uri="{FF2B5EF4-FFF2-40B4-BE49-F238E27FC236}">
                <a16:creationId xmlns:a16="http://schemas.microsoft.com/office/drawing/2014/main" id="{54797971-C1B5-ADEC-A339-EA4BE26BAF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363" y="1304081"/>
            <a:ext cx="540000" cy="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A21C4-8517-A3A5-33C6-043E16BD66A6}"/>
              </a:ext>
            </a:extLst>
          </p:cNvPr>
          <p:cNvSpPr txBox="1"/>
          <p:nvPr/>
        </p:nvSpPr>
        <p:spPr>
          <a:xfrm>
            <a:off x="5375562" y="4416127"/>
            <a:ext cx="668712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I enhver utvalgsundersøkelse må man operere med feilmarginer for fordelinger. Størrelsen på feilmarginen avhenger av utvalgtes størrelse, og av resultatet i utvalget. Jo mer prosentandelen som har en bestemt egenskap, nærmer seg 50, dvs. jo mer heterogent utvalget er, desto større feilmargin må vi regne med. I denne undersøkelsen med et utvalg på 1303 vil feilmarginene variere fra 1,6 prosentpoeng ved en 10/90-fordeling til 2,7 prosentpoeng ved en 50/50-fordeling. Figuren over viser hvordan feilmarginene utvikler seg ved ulike utvalgsstørrelser og fordelinger.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4FCAF-D57C-2871-13A8-72A62A37B3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6106" y="518802"/>
            <a:ext cx="6340571" cy="36141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5A7D89-3B68-4268-54F8-BB1C64185F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2717" y="807007"/>
            <a:ext cx="411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5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472"/>
            <a:ext cx="10515600" cy="1099127"/>
          </a:xfrm>
        </p:spPr>
        <p:txBody>
          <a:bodyPr/>
          <a:lstStyle/>
          <a:p>
            <a:pPr algn="ctr"/>
            <a:r>
              <a:rPr lang="nn-NO"/>
              <a:t>Kommunens omdømme</a:t>
            </a:r>
          </a:p>
        </p:txBody>
      </p:sp>
    </p:spTree>
    <p:extLst>
      <p:ext uri="{BB962C8B-B14F-4D97-AF65-F5344CB8AC3E}">
        <p14:creationId xmlns:p14="http://schemas.microsoft.com/office/powerpoint/2010/main" val="310938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godt inntrykk har du samla sett av din kommune?</a:t>
            </a:r>
            <a:r>
              <a:rPr lang="nb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B8779-C415-4E99-774E-D4433F36F5E4}"/>
              </a:ext>
            </a:extLst>
          </p:cNvPr>
          <p:cNvSpPr txBox="1"/>
          <p:nvPr/>
        </p:nvSpPr>
        <p:spPr>
          <a:xfrm>
            <a:off x="5277259" y="871652"/>
            <a:ext cx="65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dårleg og 100 = Svært bra. Veit ikkje er kodet 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1D100-C9A7-D5B2-11A4-31E990128A6C}"/>
              </a:ext>
            </a:extLst>
          </p:cNvPr>
          <p:cNvSpPr txBox="1"/>
          <p:nvPr/>
        </p:nvSpPr>
        <p:spPr>
          <a:xfrm>
            <a:off x="10846206" y="63176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n=1182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A95F8-9B40-C9F8-D288-D296FB1C848D}"/>
              </a:ext>
            </a:extLst>
          </p:cNvPr>
          <p:cNvSpPr txBox="1"/>
          <p:nvPr/>
        </p:nvSpPr>
        <p:spPr>
          <a:xfrm>
            <a:off x="277091" y="87165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har svart midt på treet for hvor godt inntrykk de har av kommunen (53).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475423-2D57-F6AA-996C-09015705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9" y="2116256"/>
            <a:ext cx="6730014" cy="31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 inntrykk har du av din kommune som organisasjon når det </a:t>
            </a:r>
            <a:b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gjeld ...</a:t>
            </a:r>
            <a:r>
              <a:rPr lang="nb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A12DE-3030-5A1D-ECFC-D192F63CDF19}"/>
              </a:ext>
            </a:extLst>
          </p:cNvPr>
          <p:cNvSpPr txBox="1"/>
          <p:nvPr/>
        </p:nvSpPr>
        <p:spPr>
          <a:xfrm>
            <a:off x="5277258" y="871652"/>
            <a:ext cx="650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dårleg og 100 = Svært bra. Veit ikkje er kodet 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0107D-DEAA-B6B9-BDF4-841E3EEFDA9B}"/>
              </a:ext>
            </a:extLst>
          </p:cNvPr>
          <p:cNvSpPr txBox="1"/>
          <p:nvPr/>
        </p:nvSpPr>
        <p:spPr>
          <a:xfrm>
            <a:off x="277091" y="87165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har verken et bra eller dårlig inntrykk av kommunen som organisasjon når det gjelder klima- og miljøtiltak (53), informasjon til innbyggerne (54) og samfunnsansvar og etikk (50).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F1CE4-4747-9B60-8908-516D55818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616930"/>
            <a:ext cx="6720778" cy="45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7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472"/>
            <a:ext cx="10515600" cy="1810328"/>
          </a:xfrm>
        </p:spPr>
        <p:txBody>
          <a:bodyPr/>
          <a:lstStyle/>
          <a:p>
            <a:pPr algn="ctr"/>
            <a:r>
              <a:rPr lang="nb-NO"/>
              <a:t>Tilknytning, anbefaling og fremtidsperspektiv</a:t>
            </a:r>
          </a:p>
        </p:txBody>
      </p:sp>
    </p:spTree>
    <p:extLst>
      <p:ext uri="{BB962C8B-B14F-4D97-AF65-F5344CB8AC3E}">
        <p14:creationId xmlns:p14="http://schemas.microsoft.com/office/powerpoint/2010/main" val="2367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kor stor grad føler du tilknyting og tilhøyrsle til ...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4404A-26A2-BEC6-57D3-5A729730DAF9}"/>
              </a:ext>
            </a:extLst>
          </p:cNvPr>
          <p:cNvSpPr txBox="1"/>
          <p:nvPr/>
        </p:nvSpPr>
        <p:spPr>
          <a:xfrm>
            <a:off x="5277259" y="871652"/>
            <a:ext cx="651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liten grad og 100 = Svært stor grad. Veit ikkje er kodet 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EA526-89D3-746B-80EE-BDB5814DCF39}"/>
              </a:ext>
            </a:extLst>
          </p:cNvPr>
          <p:cNvSpPr txBox="1"/>
          <p:nvPr/>
        </p:nvSpPr>
        <p:spPr>
          <a:xfrm>
            <a:off x="277091" y="87165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føler i ganske stor grad tilknytning og tilhørighet til sitt lokalsamfunn (70) og kommunen de bor i (65).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E3A76-5947-7A81-103B-1C732A54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654591"/>
            <a:ext cx="6766959" cy="46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 sannsynleg er det at du ...</a:t>
            </a:r>
            <a:r>
              <a:rPr lang="nn-NO">
                <a:effectLst/>
              </a:rPr>
              <a:t> 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8A09E-1BC5-BAB2-A809-F7176644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9" y="1958676"/>
            <a:ext cx="6702305" cy="4137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8B713-90A8-AAA2-6903-2D3945742921}"/>
              </a:ext>
            </a:extLst>
          </p:cNvPr>
          <p:cNvSpPr txBox="1"/>
          <p:nvPr/>
        </p:nvSpPr>
        <p:spPr>
          <a:xfrm>
            <a:off x="5277258" y="871652"/>
            <a:ext cx="655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usannsynleg og 100 = Svært sannsynleg. Veit ikkje er kodet 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31546-3FB2-BB25-21B8-76809AAF394A}"/>
              </a:ext>
            </a:extLst>
          </p:cNvPr>
          <p:cNvSpPr txBox="1"/>
          <p:nvPr/>
        </p:nvSpPr>
        <p:spPr>
          <a:xfrm>
            <a:off x="277091" y="871652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mener det er høy sannsynlighet for at de bor i kommunen om 5 år (79).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mener det verken er sannsynlig eller usannsynlig at de ville anbefalt venner og kjente å flytte til kommunen (55). </a:t>
            </a:r>
          </a:p>
        </p:txBody>
      </p:sp>
    </p:spTree>
    <p:extLst>
      <p:ext uri="{BB962C8B-B14F-4D97-AF65-F5344CB8AC3E}">
        <p14:creationId xmlns:p14="http://schemas.microsoft.com/office/powerpoint/2010/main" val="250402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 viktig for kommunen at sentrum er attraktivt</a:t>
            </a:r>
            <a:r>
              <a:rPr lang="nb-NO" sz="18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991C8-EC9B-08C5-8444-984E8D32B6DE}"/>
              </a:ext>
            </a:extLst>
          </p:cNvPr>
          <p:cNvSpPr txBox="1"/>
          <p:nvPr/>
        </p:nvSpPr>
        <p:spPr>
          <a:xfrm>
            <a:off x="5277259" y="856491"/>
            <a:ext cx="65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Gjennomsnittsskår standardisert til ein skala frå 0 til 100, hvor 0 = Svært liten grad og 100 = Svært stor grad. Veit ikkje er kodet ut.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2DBD7-D081-13CF-AF9F-8A57F924B907}"/>
              </a:ext>
            </a:extLst>
          </p:cNvPr>
          <p:cNvSpPr txBox="1"/>
          <p:nvPr/>
        </p:nvSpPr>
        <p:spPr>
          <a:xfrm>
            <a:off x="277091" y="871652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Innbyggerne i Kinn kommune syns at Florø sentrum i varierende grad fremstår som attraktivt (49).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syns Måløy sentrum i liten grad fremstår som attraktivt (37).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Alle respondentene har fått dette spørsmålet.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23FCDB-6EEA-E487-D21B-8F96EC10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764713"/>
            <a:ext cx="6766959" cy="41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3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7331-AC56-4A7A-A9B2-6F5AB1DB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8" y="146874"/>
            <a:ext cx="4727388" cy="782939"/>
          </a:xfrm>
        </p:spPr>
        <p:txBody>
          <a:bodyPr/>
          <a:lstStyle/>
          <a:p>
            <a:r>
              <a:rPr lang="nb-NO" sz="2800"/>
              <a:t>Oppsummering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687348-B067-8A08-9699-95C23E74A5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2717" y="807007"/>
            <a:ext cx="411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94482BB-F01A-5EF5-D44F-807B9C959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64" y="929813"/>
            <a:ext cx="5071241" cy="533530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er delvis fornøyd med kommunen som en plass å bo og leve i (61).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er fornøyde med tilretteleggingen for natur- og friluftsliv (75), og delvis fornøyde med jobbmuligheter (60) og botilbud (58).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er verken fornøyd eller misfornøyd med kulturtilbudet (54), muligheten til å drive næringsvirksomhet (54), turisttilbudet (52) og barne- og ungdomstilbudet (51). Videre er </a:t>
            </a:r>
            <a:r>
              <a:rPr lang="nb-NO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delvis misfornøyde </a:t>
            </a: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utdanningstilbudet (45) og kollektivtilbudet (44).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er trygge på at de ikke blir utsatt for kriminalitet der de bor (76). Videre er de verken trygg eller utrygg på at de samlede sykehustilbudet i regionen gir dem forsvarlig behandling (50) og at deres kommune har beredskap til å håndtere krisesituasjoner (57).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er totalt sett verken fornøyd eller misfornøyd med de kommunale tjenestene i sin kommune (52).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syns barnehagetilbudet (64) og fastlege- og legevaktordningen (60) i kommunene er delvis bra og at grunnskoletilbudet (57) og pleie- og omsorgstjenestene (51) verken er bra eller dårlig. De syns tilbudet knyttet til psykisk helse og rus er noe dårlig (46).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det gjelder vann og avløp, mener innbyggerne i Kinn kommune at drikkevannet (vannforsyningen) er svært bra (83), og at avløpssystemet er delvis bra (67).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BFC8F3A-3CD1-B5D6-124D-4153D63FBE5A}"/>
              </a:ext>
            </a:extLst>
          </p:cNvPr>
          <p:cNvSpPr txBox="1">
            <a:spLocks/>
          </p:cNvSpPr>
          <p:nvPr/>
        </p:nvSpPr>
        <p:spPr>
          <a:xfrm>
            <a:off x="5163605" y="146874"/>
            <a:ext cx="4823012" cy="5335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b-NO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7131D-A9A2-2603-DCDD-EBD42EA0A019}"/>
              </a:ext>
            </a:extLst>
          </p:cNvPr>
          <p:cNvSpPr txBox="1"/>
          <p:nvPr/>
        </p:nvSpPr>
        <p:spPr>
          <a:xfrm>
            <a:off x="5636201" y="807007"/>
            <a:ext cx="6253082" cy="614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syns renovasjonstjenestene (49) og gang- og sykkelstiene er noe dårlig (47) og at vegene er dårlige (34).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syns tilretteleggingen for næringsutvikling (55) og kommunens nettside (54) verken er bra eller dårlig og at tjenestene knyttet til byggesaksbehandling er ganske dårlig (40). 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nnbyggerne i Kinn kommune syns det verken er enkelt eller vanskelig å ta kontakt med kommunen (48).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er i liten grad fornøyde med hvordan kommunens politikere lytter til innbyggernes synspunkter (33). Videre har de i liten grad tillit til politikerne i kommunen (34) og opplever i liten grad at innbyggerne har påvirkning på kommunale avgjørelser (30). Skårene er i tråd med resultater i like store kommuner.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har totalt sett verken et bra eller dårlig inntrykk at sin kommune (53).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har verken et bra eller dårlig inntrykk av kommunen som organisasjon når det gjelder klima- og miljøtak (53), informasjon til innbyggerne (54) og samfunnsansvar og etikk (50).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føler i ganske stor grad tilknytning og tilhørighet til sitt lokalsamfunn (70) og kommunen de bor i (65).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mener det er sannsynlig at de bor i kommunen om 5 år (79) og at det verken er sannsynlig eller usannsynlig at de ville anbefalt venner og kjente å flytte til kommunen (55).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Innbyggerne i Kinn kommune syns at Florø sentrum i varierende grad fremstår som attraktivt (49) og at Måløy sentrum i liten grad fremstår som attraktivt (37).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3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472"/>
            <a:ext cx="10515600" cy="1810328"/>
          </a:xfrm>
        </p:spPr>
        <p:txBody>
          <a:bodyPr/>
          <a:lstStyle/>
          <a:p>
            <a:pPr algn="ctr"/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27293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7331-AC56-4A7A-A9B2-6F5AB1DB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8" y="146874"/>
            <a:ext cx="4887030" cy="782939"/>
          </a:xfrm>
        </p:spPr>
        <p:txBody>
          <a:bodyPr/>
          <a:lstStyle/>
          <a:p>
            <a:r>
              <a:rPr lang="nb-NO" sz="2800"/>
              <a:t>Presentasjon av resultater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687348-B067-8A08-9699-95C23E74A5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2717" y="807007"/>
            <a:ext cx="411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BE54572-DFF0-C17B-5C4B-27C98D5A3819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5647341" y="1686259"/>
          <a:ext cx="5902974" cy="2821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56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5">
                          <a:latin typeface="Calibri"/>
                          <a:cs typeface="Calibri"/>
                        </a:rPr>
                        <a:t>Svarkategori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Standardisert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 gjennomsnitt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895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4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1 </a:t>
                      </a:r>
                      <a:r>
                        <a:rPr lang="nb-NO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>
                          <a:latin typeface="Calibri"/>
                          <a:cs typeface="Calibri"/>
                        </a:rPr>
                        <a:t> </a:t>
                      </a:r>
                      <a:r>
                        <a:rPr lang="nb-NO" sz="1600">
                          <a:latin typeface="Calibri"/>
                          <a:cs typeface="Calibri"/>
                        </a:rPr>
                        <a:t>Helt uenig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64135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64135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25</a:t>
                      </a:r>
                    </a:p>
                  </a:txBody>
                  <a:tcPr marL="0" marR="0" marT="64135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64769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0" marR="0" marT="64769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64769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75</a:t>
                      </a:r>
                    </a:p>
                  </a:txBody>
                  <a:tcPr marL="0" marR="0" marT="64769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5 </a:t>
                      </a:r>
                      <a:r>
                        <a:rPr lang="nb-NO" sz="160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>
                          <a:latin typeface="Calibri"/>
                          <a:cs typeface="Calibri"/>
                        </a:rPr>
                        <a:t> </a:t>
                      </a:r>
                      <a:r>
                        <a:rPr lang="nb-NO" sz="1600">
                          <a:latin typeface="Calibri"/>
                          <a:cs typeface="Calibri"/>
                        </a:rPr>
                        <a:t>Helt enig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L="0" marR="0" marT="65404" marB="0">
                    <a:lnL w="9525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93AF7181-67C5-B5D4-27DF-81FDF59F98C8}"/>
              </a:ext>
            </a:extLst>
          </p:cNvPr>
          <p:cNvSpPr txBox="1"/>
          <p:nvPr/>
        </p:nvSpPr>
        <p:spPr>
          <a:xfrm>
            <a:off x="302717" y="1108683"/>
            <a:ext cx="4408158" cy="327948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6034">
              <a:lnSpc>
                <a:spcPts val="1939"/>
              </a:lnSpc>
              <a:spcBef>
                <a:spcPts val="345"/>
              </a:spcBef>
            </a:pPr>
            <a:r>
              <a:rPr lang="nb-NO" sz="1800" spc="-15" dirty="0">
                <a:latin typeface="Calibri"/>
                <a:cs typeface="Calibri"/>
              </a:rPr>
              <a:t>Resultatene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 </a:t>
            </a:r>
            <a:r>
              <a:rPr lang="nb-NO" sz="1800" spc="-15" dirty="0">
                <a:latin typeface="Calibri"/>
                <a:cs typeface="Calibri"/>
              </a:rPr>
              <a:t>presentert </a:t>
            </a:r>
            <a:r>
              <a:rPr lang="nb-NO" sz="1800" dirty="0">
                <a:latin typeface="Calibri"/>
                <a:cs typeface="Calibri"/>
              </a:rPr>
              <a:t>i </a:t>
            </a:r>
            <a:r>
              <a:rPr sz="1800" spc="-15" dirty="0">
                <a:latin typeface="Calibri"/>
                <a:cs typeface="Calibri"/>
              </a:rPr>
              <a:t>figurer </a:t>
            </a:r>
            <a:r>
              <a:rPr lang="nb-NO" sz="1800" spc="-5" dirty="0">
                <a:latin typeface="Calibri"/>
                <a:cs typeface="Calibri"/>
              </a:rPr>
              <a:t>som </a:t>
            </a:r>
            <a:r>
              <a:rPr lang="nb-NO" sz="1800" i="1" spc="-10" dirty="0">
                <a:latin typeface="Calibri"/>
                <a:cs typeface="Calibri"/>
              </a:rPr>
              <a:t>standardiserte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lang="nb-NO" sz="1800" i="1" spc="-5" dirty="0">
                <a:latin typeface="Calibri"/>
                <a:cs typeface="Calibri"/>
              </a:rPr>
              <a:t>gjennomsnitt</a:t>
            </a:r>
            <a:r>
              <a:rPr lang="nb-NO" sz="1800" spc="-5" dirty="0">
                <a:latin typeface="Calibri"/>
                <a:cs typeface="Calibri"/>
              </a:rPr>
              <a:t>.</a:t>
            </a:r>
            <a:endParaRPr lang="nb-NO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b="1" spc="-10" dirty="0" err="1">
                <a:latin typeface="Calibri"/>
                <a:cs typeface="Calibri"/>
              </a:rPr>
              <a:t>Standardiserte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lang="nb-NO" sz="1800" b="1" spc="-10" dirty="0">
                <a:latin typeface="Calibri"/>
                <a:cs typeface="Calibri"/>
              </a:rPr>
              <a:t>gjennomsnitt</a:t>
            </a:r>
            <a:endParaRPr lang="nb-NO" sz="1800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sz="1800" spc="-10" dirty="0">
                <a:latin typeface="Calibri"/>
                <a:cs typeface="Calibri"/>
              </a:rPr>
              <a:t>Dersom </a:t>
            </a:r>
            <a:r>
              <a:rPr lang="nb-NO" sz="1800" spc="-15" dirty="0">
                <a:latin typeface="Calibri"/>
                <a:cs typeface="Calibri"/>
              </a:rPr>
              <a:t>respondenten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nb-NO" sz="1800" spc="-5" dirty="0">
                <a:latin typeface="Calibri"/>
                <a:cs typeface="Calibri"/>
              </a:rPr>
              <a:t>har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nb-NO" sz="1800" spc="-15" dirty="0">
                <a:latin typeface="Calibri"/>
                <a:cs typeface="Calibri"/>
              </a:rPr>
              <a:t>svart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nb-NO" sz="1800" spc="-5" dirty="0">
                <a:latin typeface="Calibri"/>
                <a:cs typeface="Calibri"/>
              </a:rPr>
              <a:t>på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nb-NO" sz="1800" spc="-5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nb-NO" sz="1800" spc="-10" dirty="0">
                <a:latin typeface="Calibri"/>
                <a:cs typeface="Calibri"/>
              </a:rPr>
              <a:t>skala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lang="nb-NO" sz="1800" spc="-10" dirty="0">
                <a:latin typeface="Calibri"/>
                <a:cs typeface="Calibri"/>
              </a:rPr>
              <a:t>eksempel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nb-NO" sz="1800" spc="-20" dirty="0">
                <a:latin typeface="Calibri"/>
                <a:cs typeface="Calibri"/>
              </a:rPr>
              <a:t>fra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lang="nb-NO" sz="1800" spc="-5" dirty="0">
                <a:latin typeface="Calibri"/>
                <a:cs typeface="Calibri"/>
              </a:rPr>
              <a:t>Helt uenig</a:t>
            </a:r>
            <a:r>
              <a:rPr sz="1800" spc="-15" dirty="0">
                <a:latin typeface="Calibri"/>
                <a:cs typeface="Calibri"/>
              </a:rPr>
              <a:t>» </a:t>
            </a:r>
            <a:r>
              <a:rPr lang="nb-NO" sz="1800" spc="-5" dirty="0">
                <a:latin typeface="Calibri"/>
                <a:cs typeface="Calibri"/>
              </a:rPr>
              <a:t>til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</a:t>
            </a:r>
            <a:r>
              <a:rPr lang="nb-NO" sz="1800" spc="-10" dirty="0">
                <a:latin typeface="Calibri"/>
                <a:cs typeface="Calibri"/>
              </a:rPr>
              <a:t>Helt enig</a:t>
            </a:r>
            <a:r>
              <a:rPr sz="1800" spc="-15" dirty="0">
                <a:latin typeface="Calibri"/>
                <a:cs typeface="Calibri"/>
              </a:rPr>
              <a:t>», </a:t>
            </a:r>
            <a:r>
              <a:rPr sz="1800" spc="-5" dirty="0">
                <a:latin typeface="Calibri"/>
                <a:cs typeface="Calibri"/>
              </a:rPr>
              <a:t>er  </a:t>
            </a:r>
            <a:r>
              <a:rPr lang="nb-NO" sz="1800" spc="-20" dirty="0">
                <a:latin typeface="Calibri"/>
                <a:cs typeface="Calibri"/>
              </a:rPr>
              <a:t>resultatene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kodet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om </a:t>
            </a:r>
            <a:r>
              <a:rPr lang="nb-NO" sz="1800" spc="-5" dirty="0">
                <a:latin typeface="Calibri"/>
                <a:cs typeface="Calibri"/>
              </a:rPr>
              <a:t>til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10" dirty="0" err="1">
                <a:latin typeface="Calibri"/>
                <a:cs typeface="Calibri"/>
              </a:rPr>
              <a:t>standardiserte</a:t>
            </a:r>
            <a:r>
              <a:rPr sz="1800" i="1" spc="-10" dirty="0">
                <a:latin typeface="Calibri"/>
                <a:cs typeface="Calibri"/>
              </a:rPr>
              <a:t>  </a:t>
            </a:r>
            <a:r>
              <a:rPr lang="nb-NO" sz="1800" i="1" spc="-5" dirty="0">
                <a:latin typeface="Calibri"/>
                <a:cs typeface="Calibri"/>
              </a:rPr>
              <a:t>gjennomsnitt</a:t>
            </a:r>
            <a:r>
              <a:rPr sz="1800" i="1" spc="-5" dirty="0">
                <a:latin typeface="Calibri"/>
                <a:cs typeface="Calibri"/>
              </a:rPr>
              <a:t>. </a:t>
            </a:r>
            <a:r>
              <a:rPr sz="1800" spc="-20" dirty="0">
                <a:latin typeface="Calibri"/>
                <a:cs typeface="Calibri"/>
              </a:rPr>
              <a:t>Dette </a:t>
            </a:r>
            <a:r>
              <a:rPr sz="1800" spc="-5" dirty="0">
                <a:latin typeface="Calibri"/>
                <a:cs typeface="Calibri"/>
              </a:rPr>
              <a:t>er </a:t>
            </a:r>
            <a:r>
              <a:rPr lang="nb-NO" sz="1800" spc="-5" dirty="0">
                <a:latin typeface="Calibri"/>
                <a:cs typeface="Calibri"/>
              </a:rPr>
              <a:t>en </a:t>
            </a:r>
            <a:r>
              <a:rPr sz="1800" spc="-10" dirty="0" err="1">
                <a:latin typeface="Calibri"/>
                <a:cs typeface="Calibri"/>
              </a:rPr>
              <a:t>skala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nb-NO" sz="1800" spc="-20" dirty="0">
                <a:latin typeface="Calibri"/>
                <a:cs typeface="Calibri"/>
              </a:rPr>
              <a:t>fra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 </a:t>
            </a:r>
            <a:r>
              <a:rPr lang="nb-NO" sz="1800" spc="-5" dirty="0">
                <a:latin typeface="Calibri"/>
                <a:cs typeface="Calibri"/>
              </a:rPr>
              <a:t>til</a:t>
            </a:r>
            <a:r>
              <a:rPr sz="1800" spc="-5" dirty="0">
                <a:latin typeface="Calibri"/>
                <a:cs typeface="Calibri"/>
              </a:rPr>
              <a:t> 100, </a:t>
            </a:r>
            <a:r>
              <a:rPr sz="1800" spc="-10" dirty="0">
                <a:latin typeface="Calibri"/>
                <a:cs typeface="Calibri"/>
              </a:rPr>
              <a:t>der </a:t>
            </a:r>
            <a:r>
              <a:rPr sz="1800" dirty="0">
                <a:latin typeface="Calibri"/>
                <a:cs typeface="Calibri"/>
              </a:rPr>
              <a:t>0 </a:t>
            </a:r>
            <a:r>
              <a:rPr sz="1800" spc="-5" dirty="0">
                <a:latin typeface="Calibri"/>
                <a:cs typeface="Calibri"/>
              </a:rPr>
              <a:t>er </a:t>
            </a:r>
            <a:r>
              <a:rPr sz="1800" spc="-10" dirty="0">
                <a:latin typeface="Calibri"/>
                <a:cs typeface="Calibri"/>
              </a:rPr>
              <a:t>det </a:t>
            </a:r>
            <a:r>
              <a:rPr lang="nb-NO" sz="1800" spc="-10" dirty="0">
                <a:latin typeface="Calibri"/>
                <a:cs typeface="Calibri"/>
              </a:rPr>
              <a:t>dårligst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nb-NO" sz="1800" spc="-15" dirty="0">
                <a:latin typeface="Calibri"/>
                <a:cs typeface="Calibri"/>
              </a:rPr>
              <a:t>mulige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nb-NO" sz="1800" spc="-15" dirty="0">
                <a:latin typeface="Calibri"/>
                <a:cs typeface="Calibri"/>
              </a:rPr>
              <a:t>resultatet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lang="nb-NO" sz="1800" spc="-15" dirty="0">
                <a:latin typeface="Calibri"/>
                <a:cs typeface="Calibri"/>
              </a:rPr>
              <a:t> </a:t>
            </a:r>
            <a:r>
              <a:rPr lang="nb-NO" sz="1800" dirty="0">
                <a:latin typeface="Calibri"/>
                <a:cs typeface="Calibri"/>
              </a:rPr>
              <a:t>og </a:t>
            </a:r>
            <a:r>
              <a:rPr sz="1800" dirty="0">
                <a:latin typeface="Calibri"/>
                <a:cs typeface="Calibri"/>
              </a:rPr>
              <a:t>100 </a:t>
            </a:r>
            <a:r>
              <a:rPr sz="1800" spc="-5" dirty="0">
                <a:latin typeface="Calibri"/>
                <a:cs typeface="Calibri"/>
              </a:rPr>
              <a:t>er </a:t>
            </a:r>
            <a:r>
              <a:rPr sz="1800" spc="-10" dirty="0">
                <a:latin typeface="Calibri"/>
                <a:cs typeface="Calibri"/>
              </a:rPr>
              <a:t>det </a:t>
            </a:r>
            <a:r>
              <a:rPr sz="1800" spc="-15" dirty="0">
                <a:latin typeface="Calibri"/>
                <a:cs typeface="Calibri"/>
              </a:rPr>
              <a:t>best </a:t>
            </a:r>
            <a:r>
              <a:rPr lang="nb-NO" sz="1800" spc="-10" dirty="0">
                <a:latin typeface="Calibri"/>
                <a:cs typeface="Calibri"/>
              </a:rPr>
              <a:t>mulige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nb-NO" sz="1800" spc="-15" dirty="0">
                <a:latin typeface="Calibri"/>
                <a:cs typeface="Calibri"/>
              </a:rPr>
              <a:t>resultatet</a:t>
            </a:r>
            <a:r>
              <a:rPr sz="1800" spc="-15" dirty="0">
                <a:latin typeface="Calibri"/>
                <a:cs typeface="Calibri"/>
              </a:rPr>
              <a:t>.</a:t>
            </a:r>
            <a:r>
              <a:rPr lang="nb-NO" sz="1800" spc="-15" dirty="0">
                <a:latin typeface="Calibri"/>
                <a:cs typeface="Calibri"/>
              </a:rPr>
              <a:t> Vet ikke-svar fjernes.</a:t>
            </a: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endParaRPr lang="nb-NO" spc="-1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92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7331-AC56-4A7A-A9B2-6F5AB1DB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8" y="146874"/>
            <a:ext cx="4887030" cy="782939"/>
          </a:xfrm>
        </p:spPr>
        <p:txBody>
          <a:bodyPr/>
          <a:lstStyle/>
          <a:p>
            <a:r>
              <a:rPr lang="nb-NO" sz="2800" dirty="0"/>
              <a:t>Formålet med undersøkelsen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687348-B067-8A08-9699-95C23E74A5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2717" y="807007"/>
            <a:ext cx="411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4">
            <a:extLst>
              <a:ext uri="{FF2B5EF4-FFF2-40B4-BE49-F238E27FC236}">
                <a16:creationId xmlns:a16="http://schemas.microsoft.com/office/drawing/2014/main" id="{93AF7181-67C5-B5D4-27DF-81FDF59F98C8}"/>
              </a:ext>
            </a:extLst>
          </p:cNvPr>
          <p:cNvSpPr txBox="1"/>
          <p:nvPr/>
        </p:nvSpPr>
        <p:spPr>
          <a:xfrm>
            <a:off x="302717" y="1108683"/>
            <a:ext cx="4408158" cy="405457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lang="nb-NO" spc="-15" dirty="0">
                <a:latin typeface="Calibri"/>
                <a:cs typeface="Calibri"/>
              </a:rPr>
              <a:t>Dette er første gang undersøkelsen gjennomføres i Kinn kommune og resultatene kan behandles som en 0-punktsanalyse.</a:t>
            </a: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endParaRPr lang="nb-NO" sz="1800" spc="-15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endParaRPr lang="nb-NO" spc="-15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lang="nb-NO" spc="-15" dirty="0">
                <a:latin typeface="Calibri"/>
                <a:cs typeface="Calibri"/>
              </a:rPr>
              <a:t>Det vil gjennomføres flere undersøkelser i Kinn kommune og innbyggernes opplevelse av kommunen vil sammenlignes over tid.</a:t>
            </a: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endParaRPr lang="nb-NO" sz="1800" spc="-15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endParaRPr lang="nb-NO" sz="1800" spc="-15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lang="nb-NO" sz="1800" spc="-10" dirty="0">
                <a:latin typeface="Calibri"/>
                <a:cs typeface="Calibri"/>
              </a:rPr>
              <a:t>Det gjennomføres en nasjonal undersøkelse for å kunne sammenligne Kinns resultater med kommuner av samme størrelse.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463C8F1D-DC3E-4FA2-FEA2-11298CDDBE77}"/>
              </a:ext>
            </a:extLst>
          </p:cNvPr>
          <p:cNvSpPr txBox="1"/>
          <p:nvPr/>
        </p:nvSpPr>
        <p:spPr>
          <a:xfrm>
            <a:off x="5400779" y="807007"/>
            <a:ext cx="6791221" cy="10414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985"/>
              </a:spcBef>
            </a:pPr>
            <a:r>
              <a:rPr lang="nb-NO" spc="-15" dirty="0">
                <a:latin typeface="Calibri"/>
                <a:cs typeface="Calibri"/>
              </a:rPr>
              <a:t>617 innbyggere i Kinn har svart at de ønsker å gi tilbakemelding til kommunen ved flere undersøkelser. Det vil være mulig å sende korte undersøkelser til denne gruppen for større eller mindre undersøkelser eller invitasjon til arbeidsgrupper.</a:t>
            </a:r>
            <a:endParaRPr lang="nb-NO" sz="1800" spc="-1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8B0B-A885-AFA3-05EC-E6A4F8ADDE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78" y="2320361"/>
            <a:ext cx="6344705" cy="42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161"/>
            <a:ext cx="10515600" cy="1941657"/>
          </a:xfrm>
        </p:spPr>
        <p:txBody>
          <a:bodyPr/>
          <a:lstStyle/>
          <a:p>
            <a:pPr algn="ctr"/>
            <a:r>
              <a:rPr lang="nn-NO" dirty="0" err="1"/>
              <a:t>Utvalg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778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DACBC-FB8C-A4CA-C2AC-2F7DBEF2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61209"/>
            <a:ext cx="4564743" cy="865189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noProof="0" dirty="0">
                <a:solidFill>
                  <a:schemeClr val="tx1"/>
                </a:solidFill>
              </a:rPr>
              <a:t>Utvalg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22FA3-23AC-D0A0-3262-3C1F1A5E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575" y="66161"/>
            <a:ext cx="5574298" cy="6725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F5CBB-3C50-85F5-EFB0-154998AA2D77}"/>
              </a:ext>
            </a:extLst>
          </p:cNvPr>
          <p:cNvSpPr txBox="1"/>
          <p:nvPr/>
        </p:nvSpPr>
        <p:spPr>
          <a:xfrm>
            <a:off x="398352" y="1149790"/>
            <a:ext cx="3947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Figuren viser vektet utvalg.</a:t>
            </a:r>
          </a:p>
          <a:p>
            <a:endParaRPr lang="nb-NO" dirty="0"/>
          </a:p>
          <a:p>
            <a:r>
              <a:rPr lang="nb-NO" dirty="0"/>
              <a:t>Resultatene i undersøkelsen er vektet ut ifra SSBs register for kjønns- og aldersfordeling i Kinn kommune.</a:t>
            </a:r>
          </a:p>
          <a:p>
            <a:endParaRPr lang="nb-NO" dirty="0"/>
          </a:p>
          <a:p>
            <a:r>
              <a:rPr lang="nb-NO" dirty="0"/>
              <a:t>Dette gjøres slik at det er en jevn representasjon i undersøkelsen og i befolkningen.</a:t>
            </a:r>
          </a:p>
          <a:p>
            <a:endParaRPr lang="nb-NO" dirty="0"/>
          </a:p>
          <a:p>
            <a:r>
              <a:rPr lang="nb-NO" dirty="0"/>
              <a:t>Alle spørsmål er frivillige å svare på og totaltallene vil derfor variere.</a:t>
            </a:r>
          </a:p>
        </p:txBody>
      </p:sp>
    </p:spTree>
    <p:extLst>
      <p:ext uri="{BB962C8B-B14F-4D97-AF65-F5344CB8AC3E}">
        <p14:creationId xmlns:p14="http://schemas.microsoft.com/office/powerpoint/2010/main" val="15236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Har du flytta til Kinn i løpet av dei siste 5 åra? </a:t>
            </a:r>
            <a:r>
              <a:rPr lang="nn-NO" err="1"/>
              <a:t>Hvis</a:t>
            </a:r>
            <a:r>
              <a:rPr lang="nn-NO"/>
              <a:t> ja, er du tilflyttar eller har du flytta tilbake?</a:t>
            </a:r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AA82A-6FA4-809C-5C4F-4AC895B32D18}"/>
              </a:ext>
            </a:extLst>
          </p:cNvPr>
          <p:cNvSpPr txBox="1"/>
          <p:nvPr/>
        </p:nvSpPr>
        <p:spPr>
          <a:xfrm>
            <a:off x="10846206" y="63176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n=1283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D1639-001E-128B-70FC-6AEB74EF747E}"/>
              </a:ext>
            </a:extLst>
          </p:cNvPr>
          <p:cNvSpPr txBox="1"/>
          <p:nvPr/>
        </p:nvSpPr>
        <p:spPr>
          <a:xfrm>
            <a:off x="277091" y="875086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 fleste av de spurte har bodd i Kinn kommune i mer enn 5 år.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84 prosent har bodd i Kinn i mer enn 5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Henholdsvis 7 % og 8 % er tilflytter eller har flyttet tilbake til Kinn.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C3D33D-7536-7F82-6379-F3BB4B04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8" y="1713074"/>
            <a:ext cx="6798477" cy="34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DE3DA-596A-4079-BBA3-3C55CAFC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Kva er dei viktigaste årsakene til at du har flytta til Kinn kommune? Fleire svar er mogleg. </a:t>
            </a:r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8491E-F1EA-08AE-39D5-151BA90EF199}"/>
              </a:ext>
            </a:extLst>
          </p:cNvPr>
          <p:cNvSpPr/>
          <p:nvPr/>
        </p:nvSpPr>
        <p:spPr>
          <a:xfrm>
            <a:off x="277091" y="88713"/>
            <a:ext cx="618836" cy="29921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33DD8-B98B-37FC-568D-9997128A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59" y="1624683"/>
            <a:ext cx="6762341" cy="3827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404D54-8BA1-EF58-CFC4-92808B3C59A3}"/>
              </a:ext>
            </a:extLst>
          </p:cNvPr>
          <p:cNvSpPr txBox="1"/>
          <p:nvPr/>
        </p:nvSpPr>
        <p:spPr>
          <a:xfrm>
            <a:off x="10846206" y="63176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n=203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CC3CA-9226-031A-BFD9-3F66AD48F53C}"/>
              </a:ext>
            </a:extLst>
          </p:cNvPr>
          <p:cNvSpPr txBox="1"/>
          <p:nvPr/>
        </p:nvSpPr>
        <p:spPr>
          <a:xfrm>
            <a:off x="277091" y="875086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6 av 10 oppgir </a:t>
            </a:r>
            <a:r>
              <a:rPr lang="nb-NO" i="1" dirty="0"/>
              <a:t>nærleik til familie og vener </a:t>
            </a:r>
            <a:r>
              <a:rPr lang="nb-NO" dirty="0"/>
              <a:t>som en viktig årsak til at de flyttet til Kinn kommune.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Omtrent 4 av 10 oppgir </a:t>
            </a:r>
            <a:r>
              <a:rPr lang="nb-NO" i="1" dirty="0"/>
              <a:t>jobb</a:t>
            </a:r>
            <a:r>
              <a:rPr lang="nb-NO" dirty="0"/>
              <a:t> og </a:t>
            </a:r>
            <a:r>
              <a:rPr lang="nb-NO" i="1" dirty="0" err="1"/>
              <a:t>oppvaksen</a:t>
            </a:r>
            <a:r>
              <a:rPr lang="nb-NO" i="1" dirty="0"/>
              <a:t> i kommunen </a:t>
            </a:r>
            <a:r>
              <a:rPr lang="nb-NO" dirty="0"/>
              <a:t>som en viktig årsak.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 av 4 oppgir </a:t>
            </a:r>
            <a:r>
              <a:rPr lang="nb-NO" i="1" dirty="0"/>
              <a:t>natur- og friluftsliv</a:t>
            </a:r>
            <a:r>
              <a:rPr lang="nb-NO" dirty="0"/>
              <a:t> som en viktig årsak.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er færre som oppgir </a:t>
            </a:r>
            <a:r>
              <a:rPr lang="nb-NO" i="1" dirty="0"/>
              <a:t>omsyn til barn</a:t>
            </a:r>
            <a:r>
              <a:rPr lang="nb-NO" dirty="0"/>
              <a:t> og </a:t>
            </a:r>
            <a:r>
              <a:rPr lang="nb-NO" i="1" dirty="0"/>
              <a:t>skule</a:t>
            </a:r>
            <a:r>
              <a:rPr lang="nb-NO" dirty="0"/>
              <a:t> (henholdsvis 16 % og 5 %).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14 prosent oppgir andre årsaker enn det som er oppgitt i figuren. </a:t>
            </a:r>
          </a:p>
        </p:txBody>
      </p:sp>
    </p:spTree>
    <p:extLst>
      <p:ext uri="{BB962C8B-B14F-4D97-AF65-F5344CB8AC3E}">
        <p14:creationId xmlns:p14="http://schemas.microsoft.com/office/powerpoint/2010/main" val="215031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DDF-34E8-DA34-5680-8FAB3116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161"/>
            <a:ext cx="10515600" cy="1941657"/>
          </a:xfrm>
        </p:spPr>
        <p:txBody>
          <a:bodyPr/>
          <a:lstStyle/>
          <a:p>
            <a:pPr algn="ctr"/>
            <a:r>
              <a:rPr lang="nb-NO"/>
              <a:t>Hvordan det er å bo og leve i kommunen</a:t>
            </a:r>
          </a:p>
        </p:txBody>
      </p:sp>
    </p:spTree>
    <p:extLst>
      <p:ext uri="{BB962C8B-B14F-4D97-AF65-F5344CB8AC3E}">
        <p14:creationId xmlns:p14="http://schemas.microsoft.com/office/powerpoint/2010/main" val="32783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c76a08-270d-4c83-866e-a09a3c476c9a" xsi:nil="true"/>
    <lcf76f155ced4ddcb4097134ff3c332f xmlns="8e82e6c7-4f57-4aba-a1e1-e71129a545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9EFA442E10D4ABB48A52F3D5B4AE1" ma:contentTypeVersion="12" ma:contentTypeDescription="Opprett et nytt dokument." ma:contentTypeScope="" ma:versionID="a26ede239a0895595bcb28d87d77139d">
  <xsd:schema xmlns:xsd="http://www.w3.org/2001/XMLSchema" xmlns:xs="http://www.w3.org/2001/XMLSchema" xmlns:p="http://schemas.microsoft.com/office/2006/metadata/properties" xmlns:ns2="8e82e6c7-4f57-4aba-a1e1-e71129a545da" xmlns:ns3="8dc76a08-270d-4c83-866e-a09a3c476c9a" targetNamespace="http://schemas.microsoft.com/office/2006/metadata/properties" ma:root="true" ma:fieldsID="8328d7ea79a9993d6d79f973cd49cb17" ns2:_="" ns3:_="">
    <xsd:import namespace="8e82e6c7-4f57-4aba-a1e1-e71129a545da"/>
    <xsd:import namespace="8dc76a08-270d-4c83-866e-a09a3c476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2e6c7-4f57-4aba-a1e1-e71129a54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42ee66d-4320-4006-b867-72545b1f0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76a08-270d-4c83-866e-a09a3c476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ed67f1-a06b-4b3c-a245-eb2702c19a98}" ma:internalName="TaxCatchAll" ma:showField="CatchAllData" ma:web="8dc76a08-270d-4c83-866e-a09a3c476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AA0D9-C8D7-41C9-9B53-26486CFC2318}">
  <ds:schemaRefs>
    <ds:schemaRef ds:uri="66edaff1-c292-49fc-8af5-b1dfd480edcb"/>
    <ds:schemaRef ds:uri="f72690d7-1d6e-4ac5-b642-acbe8885f8c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C281D1-3863-4ABF-99BD-5D29862B8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A97C1-664C-4319-BEBA-0A3ABBA2554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2372</Words>
  <Application>Microsoft Office PowerPoint</Application>
  <PresentationFormat>Widescreen</PresentationFormat>
  <Paragraphs>169</Paragraphs>
  <Slides>28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Borgerundersøkelsen</vt:lpstr>
      <vt:lpstr>Om undersøkelsen</vt:lpstr>
      <vt:lpstr>Presentasjon av resultater</vt:lpstr>
      <vt:lpstr>Formålet med undersøkelsen</vt:lpstr>
      <vt:lpstr>Utvalg</vt:lpstr>
      <vt:lpstr>Utvalg</vt:lpstr>
      <vt:lpstr>Har du flytta til Kinn i løpet av dei siste 5 åra? Hvis ja, er du tilflyttar eller har du flytta tilbake?</vt:lpstr>
      <vt:lpstr>Kva er dei viktigaste årsakene til at du har flytta til Kinn kommune? Fleire svar er mogleg. </vt:lpstr>
      <vt:lpstr>Hvordan det er å bo og leve i kommunen</vt:lpstr>
      <vt:lpstr>Kor nøgd er du total sett med din kommune som ein plass å bu og leve i? </vt:lpstr>
      <vt:lpstr>Kor tilfreds er du med din kommune på områda ... </vt:lpstr>
      <vt:lpstr>Kor trygg er du på at ... </vt:lpstr>
      <vt:lpstr>Vurdering av de kommunale tjenestene</vt:lpstr>
      <vt:lpstr>Kor nøgd totalt sett er du med dei kommunale tenestene i din kommune? </vt:lpstr>
      <vt:lpstr>Kva inntrykk har du av tenestene i din kommune på følgande  område ... </vt:lpstr>
      <vt:lpstr>Kva inntrykk har du av tenestene i din kommune på følgande  område ... </vt:lpstr>
      <vt:lpstr>Kva inntrykk har du av tenestene i din kommune på følgande  område ... </vt:lpstr>
      <vt:lpstr>Tilgjengelighet, innflytelse og tillit</vt:lpstr>
      <vt:lpstr>I kor stor grad ... </vt:lpstr>
      <vt:lpstr>Kommunens omdømme</vt:lpstr>
      <vt:lpstr>Kor godt inntrykk har du samla sett av din kommune? </vt:lpstr>
      <vt:lpstr>Kva inntrykk har du av din kommune som organisasjon når det  gjeld ... </vt:lpstr>
      <vt:lpstr>Tilknytning, anbefaling og fremtidsperspektiv</vt:lpstr>
      <vt:lpstr>I kor stor grad føler du tilknyting og tilhøyrsle til ... </vt:lpstr>
      <vt:lpstr>Kor sannsynleg er det at du ... </vt:lpstr>
      <vt:lpstr>Det er viktig for kommunen at sentrum er attraktivt.</vt:lpstr>
      <vt:lpstr>Oppsummering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Giske Skaaren</dc:creator>
  <cp:lastModifiedBy>Martin S. Mjelde</cp:lastModifiedBy>
  <cp:revision>1</cp:revision>
  <dcterms:created xsi:type="dcterms:W3CDTF">2022-11-17T08:45:38Z</dcterms:created>
  <dcterms:modified xsi:type="dcterms:W3CDTF">2023-04-20T11:42:09Z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0x01010090221441FA46F943A8C5DD947ACC6FDD</vt:lpwstr>
  </property>
  <property fmtid="{D5CDD505-2E9C-101B-9397-08002B2CF9AE}" pid="3" name="MediaServiceImageTags">
    <vt:lpwstr/>
  </property>
</Properties>
</file>