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82" r:id="rId6"/>
    <p:sldId id="283" r:id="rId7"/>
    <p:sldId id="288" r:id="rId8"/>
    <p:sldId id="285" r:id="rId9"/>
    <p:sldId id="286" r:id="rId10"/>
    <p:sldId id="290" r:id="rId11"/>
    <p:sldId id="284" r:id="rId12"/>
    <p:sldId id="287" r:id="rId13"/>
    <p:sldId id="289" r:id="rId14"/>
    <p:sldId id="279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3E9B2-0221-5396-C3D8-B34DA49C6BFD}" v="547" dt="2023-03-19T18:53:35.477"/>
    <p1510:client id="{07489719-2FC1-09E8-4018-433F8054F2A1}" v="967" dt="2023-03-06T14:07:48.953"/>
    <p1510:client id="{0AF1F35C-D5E7-ABC4-9D61-5B0959CF363C}" v="248" dt="2023-03-20T15:28:54.667"/>
    <p1510:client id="{18484AAA-61C6-D0E3-B7D0-54F4B1A96E07}" v="152" dt="2023-03-20T18:41:27.404"/>
    <p1510:client id="{4B752E70-63D8-FED3-08C2-00802132C286}" v="1" dt="2022-08-31T08:39:12.440"/>
    <p1510:client id="{5874CB84-DFBE-1E2F-8B52-30A01DBC06E6}" v="411" dt="2023-03-16T18:14:43.589"/>
    <p1510:client id="{739811CB-342A-6722-815F-2787B5361C15}" v="350" dt="2023-03-12T12:49:38.849"/>
    <p1510:client id="{7C2A23BC-66F6-4AED-825A-9357670C39D8}" v="644" dt="2022-08-30T18:14:53.446"/>
    <p1510:client id="{7EBEC150-1C3B-7667-C2AC-E8EBC3C1C8C4}" v="206" dt="2023-03-07T13:53:21.082"/>
    <p1510:client id="{9E845657-725E-4649-98B2-1AC4C4731528}" v="3" dt="2022-08-31T15:38:56.160"/>
    <p1510:client id="{9EC8D989-58FA-9B65-F0BB-28ECF6A2DFEB}" v="56" dt="2023-03-06T12:55:55.244"/>
    <p1510:client id="{A16A379B-6B53-5F0F-D72F-542DD8CEA42B}" v="810" dt="2023-03-12T09:22:57.300"/>
    <p1510:client id="{B781A6BD-5821-C08E-9725-3F66E973D1D4}" v="245" dt="2023-04-19T12:20:19.296"/>
    <p1510:client id="{BA30B605-167A-FB51-F359-141C72A0E78D}" v="264" dt="2023-03-19T09:20:58.705"/>
    <p1510:client id="{DE0E83F8-597A-5E12-4F0A-5D2D39D79749}" v="667" dt="2023-04-19T09:03:01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754"/>
  </p:normalViewPr>
  <p:slideViewPr>
    <p:cSldViewPr snapToGrid="0" snapToObjects="1">
      <p:cViewPr varScale="1">
        <p:scale>
          <a:sx n="86" d="100"/>
          <a:sy n="86" d="100"/>
        </p:scale>
        <p:origin x="2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22093 9672 16383 0 0,'3'0'0'0'0,"2"-4"0"0"0,3-8 0 0 0,5-6 0 0 0,2-3 0 0 0,4-2 0 0 0,1-4 0 0 0,5-6 0 0 0,2 1 0 0 0,0-3 0 0 0,-1 5 0 0 0,-6 1 0 0 0,3-3 0 0 0,-1-2 0 0 0,1 4 0 0 0,0 3 0 0 0,-1 0 0 0 0,-4 0 0 0 0,-1 1 0 0 0,-4 2 0 0 0,-3 1 0 0 0,-1 4 0 0 0,-1 2 0 0 0,1 1 0 0 0,3-2 0 0 0,3-4 0 0 0,3 1 0 0 0,-2 1 0 0 0,0 4 0 0 0,-3 0 0 0 0,0 1 0 0 0,2-3 0 0 0,-2 0 0 0 0,0-5 0 0 0,6-6 0 0 0,-1-2 0 0 0,1 5 0 0 0,-4-1 0 0 0,-4 1 0 0 0,4 1 0 0 0,-1 1 0 0 0,-3 2 0 0 0,0-1 0 0 0,2 2 0 0 0,-1 0 0 0 0,-2-1 0 0 0,0 5 0 0 0,-2 1 0 0 0,2 3 0 0 0,-1 0 0 0 0,2-5 0 0 0,3 1 0 0 0,-2-1 0 0 0,-2 0 0 0 0,0-2 0 0 0,-1 0 0 0 0,-2-1 0 0 0,1 0 0 0 0,3 0 0 0 0,4-4 0 0 0,2-5 0 0 0,-2-1 0 0 0,1 1 0 0 0,-3 2 0 0 0,1 2 0 0 0,0-1 0 0 0,3-1 0 0 0,1 2 0 0 0,-2 1 0 0 0,-3 1 0 0 0,-2 2 0 0 0,3-4 0 0 0,1 0 0 0 0,-1-4 0 0 0,0 4 0 0 0,-2 3 0 0 0,1 1 0 0 0,-2 1 0 0 0,0 4 0 0 0,-1 1 0 0 0,-2 0 0 0 0,1-1 0 0 0,2-1 0 0 0,3 2 0 0 0,0-3 0 0 0,0-3 0 0 0,2 0 0 0 0,2-1 0 0 0,-2 1 0 0 0,-1-1 0 0 0,-2 1 0 0 0,0 0 0 0 0,1 4 0 0 0,-1 2 0 0 0,-3-1 0 0 0,-4-1 0 0 0,-2 0 0 0 0,2 2 0 0 0,-1 7 0 0 0,-1 10 0 0 0,3 7 0 0 0,0 7 0 0 0,-1 4 0 0 0,-2 2 0 0 0,-1-1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33814 15297 16383 0 0,'3'0'0'0'0,"6"0"0"0"0,8-3 0 0 0,8-6 0 0 0,7-4 0 0 0,3-4 0 0 0,-2 1 0 0 0,0 0 0 0 0,0-1 0 0 0,-4-2 0 0 0,2 0 0 0 0,-2 2 0 0 0,-1 0 0 0 0,-3 1 0 0 0,-1 1 0 0 0,-1 1 0 0 0,-2-1 0 0 0,1-2 0 0 0,-1-2 0 0 0,3 3 0 0 0,6-3 0 0 0,4 1 0 0 0,0 0 0 0 0,-1 0 0 0 0,0 3 0 0 0,-2 3 0 0 0,1-2 0 0 0,3-4 0 0 0,-1-1 0 0 0,-3-2 0 0 0,-7-1 0 0 0,-3 4 0 0 0,1 4 0 0 0,9 5 0 0 0,2-3 0 0 0,3 0 0 0 0,-1-1 0 0 0,0-2 0 0 0,-1-3 0 0 0,-4-1 0 0 0,-2 2 0 0 0,-3 4 0 0 0,-2 1 0 0 0,-5 2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35163 14340 16383 0 0,'0'4'0'0'0,"4"1"0"0"0,4-1 0 0 0,5 0 0 0 0,4-1 0 0 0,6-1 0 0 0,3 2 0 0 0,4 1 0 0 0,5 0 0 0 0,-1-2 0 0 0,2 3 0 0 0,-2 1 0 0 0,-3-2 0 0 0,-3 3 0 0 0,-7 3 0 0 0,-6 3 0 0 0,-6 7 0 0 0,-5 4 0 0 0,-6-3 0 0 0,-3-2 0 0 0,-5 0 0 0 0,1-3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37783 15130 16383 0 0,'3'0'0'0'0,"9"0"0"0"0,10 0 0 0 0,4 0 0 0 0,9-4 0 0 0,2 0 0 0 0,-1-5 0 0 0,0 1 0 0 0,1 1 0 0 0,-2-2 0 0 0,4 0 0 0 0,3-1 0 0 0,1-3 0 0 0,8-7 0 0 0,-1 1 0 0 0,2-1 0 0 0,7 0 0 0 0,3-1 0 0 0,0 0 0 0 0,-1 0 0 0 0,-3 0 0 0 0,-4 0 0 0 0,0-5 0 0 0,-6 4 0 0 0,-4 1 0 0 0,-6 4 0 0 0,2-2 0 0 0,-2 2 0 0 0,-5 0 0 0 0,-3 3 0 0 0,-4 4 0 0 0,-2 0 0 0 0,-2 2 0 0 0,-5-1 0 0 0,-1 0 0 0 0,-4 2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39489 14499 16383 0 0,'-7'0'0'0'0,"-7"0"0"0"0,-3 0 0 0 0,-4 0 0 0 0,-1 0 0 0 0,-1 0 0 0 0,0 0 0 0 0,1 4 0 0 0,3 1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39449 14552 16383 0 0,'4'0'0'0'0,"1"4"0"0"0,-1 4 0 0 0,0 5 0 0 0,-1 4 0 0 0,-2 3 0 0 0,0 1 0 0 0,0 4 0 0 0,2-1 0 0 0,2-6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30026 13070 16383 0 0,'0'4'0'0'0,"0"5"0"0"0,0 4 0 0 0,0 3 0 0 0,0 4 0 0 0,-4 1 0 0 0,-1 1 0 0 0,1 4 0 0 0,4-3 0 0 0,5-4 0 0 0,7-7 0 0 0,4-4 0 0 0,3-4 0 0 0,-2 1 0 0 0,1-1 0 0 0,0 0 0 0 0,0 6 0 0 0,2 1 0 0 0,-3 3 0 0 0,-5 2 0 0 0,-4 2 0 0 0,-3 2 0 0 0,-3 1 0 0 0,-1 1 0 0 0,-2 0 0 0 0,1-1 0 0 0,-1 1 0 0 0,-4-4 0 0 0,-4-5 0 0 0,-4-4 0 0 0,-4-4 0 0 0,-3-4 0 0 0,-1 0 0 0 0,-1-2 0 0 0,0 0 0 0 0,0 0 0 0 0,0-3 0 0 0,3-2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30030 13040 16383 0 0,'0'-8'0'0'0,"0"-5"0"0"0,4-5 0 0 0,4 2 0 0 0,5-2 0 0 0,4 4 0 0 0,3 3 0 0 0,1 4 0 0 0,1 3 0 0 0,-4-1 0 0 0,0 0 0 0 0,-1 1 0 0 0,2 1 0 0 0,0 1 0 0 0,1 1 0 0 0,0 0 0 0 0,-2 1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30658 13002 16383 0 0,'0'-3'0'0'0,"-3"-2"0"0"0,-9 0 0 0 0,-6 5 0 0 0,-4 6 0 0 0,-5 6 0 0 0,3 3 0 0 0,0 1 0 0 0,6 0 0 0 0,-3 2 0 0 0,3 0 0 0 0,1 6 0 0 0,3 1 0 0 0,5 1 0 0 0,2 3 0 0 0,0-3 0 0 0,1 0 0 0 0,2 1 0 0 0,4-6 0 0 0,7-1 0 0 0,5-5 0 0 0,4-5 0 0 0,4-4 0 0 0,1-3 0 0 0,2-2 0 0 0,-1-2 0 0 0,1 1 0 0 0,-1-1 0 0 0,4-4 0 0 0,-3-4 0 0 0,-2-1 0 0 0,-4-2 0 0 0,2-3 0 0 0,-2-2 0 0 0,-4-6 0 0 0,-4-3 0 0 0,0 0 0 0 0,-2 1 0 0 0,-2 0 0 0 0,2 2 0 0 0,0 0 0 0 0,-1 1 0 0 0,-3 0 0 0 0,0 1 0 0 0,-2 0 0 0 0,-4 0 0 0 0,-5 3 0 0 0,-6 2 0 0 0,-3 3 0 0 0,-3 4 0 0 0,3 3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30983 13205 16383 0 0,'3'0'0'0'0,"6"-4"0"0"0,4-4 0 0 0,4-5 0 0 0,-2-4 0 0 0,2 1 0 0 0,-4-4 0 0 0,1 2 0 0 0,1-4 0 0 0,2-2 0 0 0,1 0 0 0 0,2-3 0 0 0,1 2 0 0 0,-3-1 0 0 0,2 0 0 0 0,2-3 0 0 0,-3 4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30983 12700 16383 0 0,'0'4'0'0'0,"0"0"0"0"0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23762 7461 16383 0 0,'-4'0'0'0'0,"-4"0"0"0"0,-5 0 0 0 0,-4 0 0 0 0,-2 0 0 0 0,-2 0 0 0 0,2 0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31353 13097 16383 0 0,'0'0'0'0'0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33761 14208 16383 0 0,'3'0'0'0'0,"6"0"0"0"0,4 0 0 0 0,7 0 0 0 0,5 0 0 0 0,4 4 0 0 0,2 1 0 0 0,-2 3 0 0 0,-5 8 0 0 0,-7 4 0 0 0,-6 7 0 0 0,-5 2 0 0 0,-4 3 0 0 0,-1 0 0 0 0,-6-5 0 0 0,-1-4 0 0 0,-4-2 0 0 0,-3-1 0 0 0,-3-4 0 0 0,-3-5 0 0 0,5-4 0 0 0,10-3 0 0 0,8-3 0 0 0,7-1 0 0 0,6 0 0 0 0,4-1 0 0 0,1 4 0 0 0,1 4 0 0 0,-4 6 0 0 0,-4 4 0 0 0,-6 2 0 0 0,-4 2 0 0 0,-2 4 0 0 0,-3 3 0 0 0,0-2 0 0 0,-1 0 0 0 0,-4-1 0 0 0,-4-2 0 0 0,-5-4 0 0 0,-7-5 0 0 0,-7-2 0 0 0,-2-3 0 0 0,-1-3 0 0 0,3-2 0 0 0,1-2 0 0 0,2-2 0 0 0,2 0 0 0 0,1 0 0 0 0,4-1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34470 14180 16383 0 0,'-4'0'0'0'0,"-8"0"0"0"0,-6 3 0 0 0,-3 6 0 0 0,-2 0 0 0 0,3 3 0 0 0,5 3 0 0 0,5 3 0 0 0,4 1 0 0 0,3 2 0 0 0,2 0 0 0 0,2 1 0 0 0,0 0 0 0 0,0 0 0 0 0,-1-1 0 0 0,1 1 0 0 0,0 0 0 0 0,3-5 0 0 0,4 0 0 0 0,5-4 0 0 0,4 0 0 0 0,2-3 0 0 0,2-2 0 0 0,1-3 0 0 0,1-3 0 0 0,-1-1 0 0 0,-4-4 0 0 0,0-2 0 0 0,-1-1 0 0 0,1-1 0 0 0,-3-5 0 0 0,0 1 0 0 0,-3-2 0 0 0,-3-6 0 0 0,0-4 0 0 0,-1 0 0 0 0,-2-2 0 0 0,-2 2 0 0 0,-2-1 0 0 0,-1 2 0 0 0,-1-1 0 0 0,0 2 0 0 0,-1-1 0 0 0,1 1 0 0 0,0 0 0 0 0,-4 3 0 0 0,-1 1 0 0 0,-4 1 0 0 0,-3-5 0 0 0,-4 1 0 0 0,-6 0 0 0 0,-3 4 0 0 0,3 5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35174 13653 16383 0 0,'0'3'0'0'0,"0"6"0"0"0,0 4 0 0 0,0 3 0 0 0,-3 8 0 0 0,-6-2 0 0 0,-4 3 0 0 0,-4 1 0 0 0,-2 0 0 0 0,1-1 0 0 0,5-1 0 0 0,0-5 0 0 0,-1-1 0 0 0,-2-1 0 0 0,2 0 0 0 0,0 2 0 0 0,2-3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34872 13758 16383 0 0,'4'0'0'0'0,"4"0"0"0"0,2 0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35216 13996 16383 0 0,'0'0'0'0'0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37783 14375 16383 0 0,'0'-4'0'0'0,"0"-5"0"0"0,7-4 0 0 0,6-3 0 0 0,5-4 0 0 0,2-1 0 0 0,-1-1 0 0 0,-1 3 0 0 0,0 6 0 0 0,1 0 0 0 0,0 3 0 0 0,2 3 0 0 0,0-1 0 0 0,0 1 0 0 0,0 2 0 0 0,1 1 0 0 0,-4 6 0 0 0,-5 5 0 0 0,-5 6 0 0 0,-3 4 0 0 0,-3 2 0 0 0,-2 3 0 0 0,0 0 0 0 0,-1 1 0 0 0,0-1 0 0 0,-4-3 0 0 0,0-2 0 0 0,-4 0 0 0 0,-7 8 0 0 0,-4 4 0 0 0,-7 0 0 0 0,2-1 0 0 0,4-2 0 0 0,4-5 0 0 0,3-3 0 0 0,-3 3 0 0 0,10-1 0 0 0,8-6 0 0 0,12-4 0 0 0,7-4 0 0 0,5-3 0 0 0,0-2 0 0 0,1-5 0 0 0,-1-1 0 0 0,-1-1 0 0 0,-1 2 0 0 0,-5 0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38535 14241 16383 0 0,'0'-4'0'0'0,"-4"-1"0"0"0,-8 4 0 0 0,-6 6 0 0 0,-3 6 0 0 0,-2 4 0 0 0,2 3 0 0 0,3 3 0 0 0,-1 1 0 0 0,4 0 0 0 0,4 1 0 0 0,4 3 0 0 0,3 1 0 0 0,2-1 0 0 0,2 0 0 0 0,1-2 0 0 0,-1-1 0 0 0,1-1 0 0 0,3 0 0 0 0,5-4 0 0 0,5-6 0 0 0,3-4 0 0 0,2-3 0 0 0,2-7 0 0 0,5-3 0 0 0,-3-4 0 0 0,-1 0 0 0 0,-4-3 0 0 0,-2 1 0 0 0,-3-1 0 0 0,-5-3 0 0 0,1-5 0 0 0,2 0 0 0 0,-1-4 0 0 0,-1-1 0 0 0,-4-3 0 0 0,-1-2 0 0 0,1 6 0 0 0,1 2 0 0 0,-2 1 0 0 0,0 2 0 0 0,-2-1 0 0 0,-1-4 0 0 0,-4 3 0 0 0,-5 0 0 0 0,-6 5 0 0 0,-3 1 0 0 0,-2 2 0 0 0,-3 5 0 0 0,4 3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38841 14366 16383 0 0,'0'-3'0'0'0,"3"-9"0"0"0,2-6 0 0 0,0-4 0 0 0,-1-1 0 0 0,6-1 0 0 0,1 1 0 0 0,-1-4 0 0 0,1 3 0 0 0,-1 2 0 0 0,-2 1 0 0 0,1 1 0 0 0,3-1 0 0 0,-1 1 0 0 0,1-1 0 0 0,-1 0 0 0 0,1 4 0 0 0,2 0 0 0 0,-1 1 0 0 0,1 2 0 0 0,-2 0 0 0 0,-4-2 0 0 0,5 0 0 0 0,0 1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38920 13838 16383 0 0,'0'3'0'0'0,"0"2"0"0"0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21299 6948 16383 0 0,'4'0'0'0'0,"8"0"0"0"0,6 0 0 0 0,3-4 0 0 0,6-4 0 0 0,5-2 0 0 0,1 2 0 0 0,-1 2 0 0 0,-3 1 0 0 0,-3 3 0 0 0,2 1 0 0 0,0 0 0 0 0,2 1 0 0 0,-1 1 0 0 0,-1-1 0 0 0,-1 4 0 0 0,-3 5 0 0 0,-4 4 0 0 0,-7 4 0 0 0,-5 3 0 0 0,-3 1 0 0 0,-4 1 0 0 0,-4-4 0 0 0,-7 0 0 0 0,-4-4 0 0 0,4-5 0 0 0,6 1 0 0 0,9 2 0 0 0,6-2 0 0 0,2 2 0 0 0,2-1 0 0 0,-2 1 0 0 0,-2 2 0 0 0,-4 2 0 0 0,-3 2 0 0 0,-2 2 0 0 0,-1 1 0 0 0,-1 1 0 0 0,-1-1 0 0 0,1 1 0 0 0,-1 0 0 0 0,1 0 0 0 0,-4-1 0 0 0,-5-3 0 0 0,-11-1 0 0 0,-11 0 0 0 0,-6-3 0 0 0,-4 0 0 0 0,0-3 0 0 0,5 1 0 0 0,4-2 0 0 0,4-2 0 0 0,3-4 0 0 0,2-1 0 0 0,2-1 0 0 0,0-2 0 0 0,-3 0 0 0 0,2-5 0 0 0,2 0 0 0 0,0 0 0 0 0,3-3 0 0 0,6-3 0 0 0,3-4 0 0 0,4-3 0 0 0,2-1 0 0 0,2-2 0 0 0,1 2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39105 14208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22422 6996 16383 0 0,'-3'-4'0'0'0,"-6"0"0"0"0,-4-1 0 0 0,-3 1 0 0 0,-4 2 0 0 0,-5 0 0 0 0,-1 1 0 0 0,-1 4 0 0 0,1 6 0 0 0,1 4 0 0 0,1 4 0 0 0,2 3 0 0 0,3 1 0 0 0,6 1 0 0 0,5 0 0 0 0,4 1 0 0 0,2-1 0 0 0,2 0 0 0 0,1 0 0 0 0,0-1 0 0 0,0 1 0 0 0,0-1 0 0 0,-1 0 0 0 0,0 4 0 0 0,4-2 0 0 0,8 2 0 0 0,10-4 0 0 0,4-4 0 0 0,2-6 0 0 0,-1-5 0 0 0,0-3 0 0 0,-3-2 0 0 0,0-1 0 0 0,2-1 0 0 0,4 0 0 0 0,1-4 0 0 0,-1-4 0 0 0,-7-5 0 0 0,-2-3 0 0 0,-6-2 0 0 0,-4-2 0 0 0,-5-1 0 0 0,-4-1 0 0 0,-1 1 0 0 0,2 0 0 0 0,1 0 0 0 0,0-3 0 0 0,-1-2 0 0 0,-1 1 0 0 0,-1 1 0 0 0,-1-3 0 0 0,-3 4 0 0 0,-2 2 0 0 0,-3 5 0 0 0,-5 2 0 0 0,1-1 0 0 0,-5-1 0 0 0,-4 3 0 0 0,-5 3 0 0 0,-2 4 0 0 0,4 3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23084 6879 16383 0 0,'0'4'0'0'0,"0"4"0"0"0,-4 5 0 0 0,-1 4 0 0 0,-6 3 0 0 0,-3 4 0 0 0,-1 3 0 0 0,1 0 0 0 0,-1-5 0 0 0,3-2 0 0 0,0-1 0 0 0,-3 0 0 0 0,2 1 0 0 0,0-1 0 0 0,1 2 0 0 0,0 0 0 0 0,-2 3 0 0 0,1 2 0 0 0,0 1 0 0 0,2-2 0 0 0,-2-1 0 0 0,-1-1 0 0 0,1-1 0 0 0,0 0 0 0 0,1-4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22834 6879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23125 7329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29924 14276 16383 0 0,'0'-3'0'0'0,"0"-6"0"0"0,4-4 0 0 0,4-4 0 0 0,6-2 0 0 0,2 2 0 0 0,7-4 0 0 0,3 2 0 0 0,1 1 0 0 0,6-1 0 0 0,2 3 0 0 0,-2 1 0 0 0,-3-1 0 0 0,-3 3 0 0 0,-2-1 0 0 0,2-1 0 0 0,0-2 0 0 0,-1-1 0 0 0,2 1 0 0 0,0-2 0 0 0,3 1 0 0 0,7 0 0 0 0,4 0 0 0 0,5-1 0 0 0,7-1 0 0 0,1 0 0 0 0,-2 2 0 0 0,-2 6 0 0 0,-7 3 0 0 0,-3-3 0 0 0,-2 1 0 0 0,-3 1 0 0 0,-4-1 0 0 0,-5 2 0 0 0,-2 2 0 0 0,-3-1 0 0 0,0-4 0 0 0,-2-2 0 0 0,1 1 0 0 0,0-2 0 0 0,-1-1 0 0 0,1-2 0 0 0,4-1 0 0 0,1-1 0 0 0,0-1 0 0 0,-1 3 0 0 0,-4 4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11:40:57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31406 13467 16383 0 0,'4'0'0'0'0,"4"0"0"0"0,5 0 0 0 0,4 0 0 0 0,2 0 0 0 0,3 0 0 0 0,0 4 0 0 0,-4 4 0 0 0,-4 5 0 0 0,-5 4 0 0 0,-4 3 0 0 0,-2 1 0 0 0,-3 4 0 0 0,0-1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4D9C4F-DFDD-2849-B1A7-6DDABBDC7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E912A23-277A-A641-98B2-54EDEF54E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46AAC2-178C-C84E-8DE8-F373BD70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020FBC-904C-9243-80F7-AF01961CC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EAB16-F8DE-A44A-A86C-9CF5BA04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462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1D1A51-2FE6-6C4B-8A09-0C96E4B95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DBD7372-70DB-0347-982C-72F126CAF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924E2B-96A6-1949-B5F7-9F5B85E2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0F521D-884E-9742-9B65-CC133ABA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92E730-87DA-6048-8C3C-3B5B0CA4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61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4E38749-A1CF-AD4D-8884-4D2A7CC81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0C580B3-AD8B-F049-92A1-ECFF66E71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24BA28-D12E-594C-98B7-9E980233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A5EB5D-BD55-A84E-BC7C-7CB99C26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83C989-661F-9D4A-93EA-498ECA4B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25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4E36EC-1E3E-CE43-B1EA-EF8CA613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F9D389-4D54-0D46-94F7-B1C49D161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E9A633-558A-E645-93BC-F908789F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6E23F2-B4F3-BF40-8257-69EA62C1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299A38-7694-B442-BF03-82458915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394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DD770-C952-944F-A9F0-3237BC86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A8EF2E-F03E-9E40-B847-5D650D577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581C6B-7A5F-8848-8015-15652C29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15382A-CBDA-7F48-980D-D7AA604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5E8D26-762D-2D44-AEDD-9D177068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58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A93E4C-53DA-8447-AA95-45382F2E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EB582D-B910-9242-82B5-7CE7A597D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EA2E9D-8E0F-224E-853E-F405880F8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5F7FF4-F656-B143-BA37-56DC849F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071BAA-393F-504B-AF1F-E11F70A9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637191-F1F2-C146-8491-F2344066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54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3AB8A0-92A5-1847-9315-85691650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ADA5B1-A52D-8C4B-924D-8B15FE397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38EB71B-5216-2143-8F44-C6843B5F7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E60AAE9-3843-C545-BEC6-696C95FF3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B7080F0-9A69-0E42-8116-E04D36E11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78F4D4F-D41D-A44F-8E18-E9FFAE60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F70E3F3-019A-E544-8551-462B0FDA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45F357F-0948-FE40-8CA4-78B77364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608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093625-6C4B-734E-A63D-96BA87BC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10D7531-0F47-B042-8442-A8DD1417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DA85151-3DB6-BB43-A057-C23E86BC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C71068-D19D-6C4E-8595-3988022F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1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E569296-A29A-4646-B095-1F69F187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643C3AF-CC82-B842-B341-7BE2AAE8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593A9E-EE51-1E44-AF25-79ACB50E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74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8025E4-E483-BF48-9A79-2982FA6B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C2089F-2EDC-994B-A68A-81FBCB72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56D7366-0D23-7848-BB22-6D2E2EBC9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E6EEEB-7237-9D46-9ED2-737DCE5F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A40C08D-3819-A742-BCDF-87323117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A1D8DFF-B0AE-914A-86E1-3E0B01DF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65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82131C-DEAF-E148-9DAD-0F4DD835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26A779A-CC8B-4D43-8E5A-1D85BC2C46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2FE3138-9FFB-464C-A5F0-A55682585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21CD2F9-8113-F64E-B315-F5CBB509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1EF7-A145-624E-9C20-992E8F9729C8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9DE7F2F-A65B-7F4A-B64A-8ABD6BF4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096D1EF-7138-8E4B-9A0F-29BFE93C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2254-EE1C-AF41-8D7A-1688AA525D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93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2D2333B-C0A1-1749-ADCC-23A06BAD4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EA9BFF-BEAC-EA47-BB6B-48A7939D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EED9EF-1A6A-4D44-8743-7F9455093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A1EF7-A145-624E-9C20-992E8F9729C8}" type="datetimeFigureOut">
              <a:rPr lang="nb-NO" smtClean="0"/>
              <a:t>20.04.2023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B1E272-C1F6-F34C-82F8-F40917645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0B02FB-3F7C-D14B-95DA-90835C995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2254-EE1C-AF41-8D7A-1688AA525DDD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158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customXml" Target="../ink/ink21.xml"/><Relationship Id="rId47" Type="http://schemas.openxmlformats.org/officeDocument/2006/relationships/image" Target="../media/image24.png"/><Relationship Id="rId50" Type="http://schemas.openxmlformats.org/officeDocument/2006/relationships/customXml" Target="../ink/ink25.xml"/><Relationship Id="rId55" Type="http://schemas.openxmlformats.org/officeDocument/2006/relationships/customXml" Target="../ink/ink28.xml"/><Relationship Id="rId7" Type="http://schemas.openxmlformats.org/officeDocument/2006/relationships/image" Target="../media/image5.png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46" Type="http://schemas.openxmlformats.org/officeDocument/2006/relationships/customXml" Target="../ink/ink23.xml"/><Relationship Id="rId59" Type="http://schemas.openxmlformats.org/officeDocument/2006/relationships/customXml" Target="../ink/ink30.xml"/><Relationship Id="rId2" Type="http://schemas.openxmlformats.org/officeDocument/2006/relationships/image" Target="../media/image2.emf"/><Relationship Id="rId16" Type="http://schemas.openxmlformats.org/officeDocument/2006/relationships/customXml" Target="../ink/ink7.xml"/><Relationship Id="rId20" Type="http://schemas.openxmlformats.org/officeDocument/2006/relationships/image" Target="../media/image11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45" Type="http://schemas.openxmlformats.org/officeDocument/2006/relationships/image" Target="../media/image23.png"/><Relationship Id="rId53" Type="http://schemas.openxmlformats.org/officeDocument/2006/relationships/customXml" Target="../ink/ink27.xml"/><Relationship Id="rId58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image" Target="../media/image25.png"/><Relationship Id="rId57" Type="http://schemas.openxmlformats.org/officeDocument/2006/relationships/customXml" Target="../ink/ink29.xml"/><Relationship Id="rId10" Type="http://schemas.openxmlformats.org/officeDocument/2006/relationships/customXml" Target="../ink/ink4.xml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customXml" Target="../ink/ink22.xml"/><Relationship Id="rId52" Type="http://schemas.openxmlformats.org/officeDocument/2006/relationships/image" Target="../media/image26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customXml" Target="../ink/ink6.xml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image" Target="../media/image22.png"/><Relationship Id="rId48" Type="http://schemas.openxmlformats.org/officeDocument/2006/relationships/customXml" Target="../ink/ink24.xml"/><Relationship Id="rId56" Type="http://schemas.openxmlformats.org/officeDocument/2006/relationships/image" Target="../media/image28.png"/><Relationship Id="rId8" Type="http://schemas.openxmlformats.org/officeDocument/2006/relationships/customXml" Target="../ink/ink3.xml"/><Relationship Id="rId51" Type="http://schemas.openxmlformats.org/officeDocument/2006/relationships/customXml" Target="../ink/ink26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B5C8930-20A8-4C32-9917-4DEEC3862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300" dirty="0" err="1">
                <a:ea typeface="+mj-lt"/>
                <a:cs typeface="+mj-lt"/>
              </a:rPr>
              <a:t>Utfordringar</a:t>
            </a:r>
            <a:r>
              <a:rPr lang="en-US" sz="2300" dirty="0">
                <a:ea typeface="+mj-lt"/>
                <a:cs typeface="+mj-lt"/>
              </a:rPr>
              <a:t> </a:t>
            </a:r>
            <a:r>
              <a:rPr lang="en-US" sz="2300" dirty="0" err="1">
                <a:ea typeface="+mj-lt"/>
                <a:cs typeface="+mj-lt"/>
              </a:rPr>
              <a:t>i</a:t>
            </a:r>
            <a:r>
              <a:rPr lang="en-US" sz="2300" dirty="0">
                <a:ea typeface="+mj-lt"/>
                <a:cs typeface="+mj-lt"/>
              </a:rPr>
              <a:t> </a:t>
            </a:r>
            <a:r>
              <a:rPr lang="en-US" sz="2300" dirty="0" err="1">
                <a:ea typeface="+mj-lt"/>
                <a:cs typeface="+mj-lt"/>
              </a:rPr>
              <a:t>vekslingsfeltet</a:t>
            </a:r>
            <a:r>
              <a:rPr lang="en-US" sz="2300" dirty="0">
                <a:ea typeface="+mj-lt"/>
                <a:cs typeface="+mj-lt"/>
              </a:rPr>
              <a:t> </a:t>
            </a:r>
            <a:r>
              <a:rPr lang="en-US" sz="2300" dirty="0" err="1">
                <a:ea typeface="+mj-lt"/>
                <a:cs typeface="+mj-lt"/>
              </a:rPr>
              <a:t>mellom</a:t>
            </a:r>
            <a:r>
              <a:rPr lang="en-US" sz="2300" dirty="0">
                <a:ea typeface="+mj-lt"/>
                <a:cs typeface="+mj-lt"/>
              </a:rPr>
              <a:t> </a:t>
            </a:r>
            <a:r>
              <a:rPr lang="en-US" sz="2300" dirty="0" err="1">
                <a:ea typeface="+mj-lt"/>
                <a:cs typeface="+mj-lt"/>
              </a:rPr>
              <a:t>lokal</a:t>
            </a:r>
            <a:r>
              <a:rPr lang="en-US" sz="2300" dirty="0">
                <a:ea typeface="+mj-lt"/>
                <a:cs typeface="+mj-lt"/>
              </a:rPr>
              <a:t> </a:t>
            </a:r>
            <a:r>
              <a:rPr lang="en-US" sz="2300" dirty="0" err="1">
                <a:ea typeface="+mj-lt"/>
                <a:cs typeface="+mj-lt"/>
              </a:rPr>
              <a:t>og</a:t>
            </a:r>
            <a:r>
              <a:rPr lang="en-US" sz="2300" dirty="0">
                <a:ea typeface="+mj-lt"/>
                <a:cs typeface="+mj-lt"/>
              </a:rPr>
              <a:t> regional </a:t>
            </a:r>
            <a:r>
              <a:rPr lang="en-US" sz="2300" dirty="0" err="1">
                <a:ea typeface="+mj-lt"/>
                <a:cs typeface="+mj-lt"/>
              </a:rPr>
              <a:t>helsepolitikk</a:t>
            </a:r>
            <a:endParaRPr lang="nb-NO" dirty="0" err="1"/>
          </a:p>
        </p:txBody>
      </p:sp>
      <p:pic>
        <p:nvPicPr>
          <p:cNvPr id="4" name="Bilete 3" descr="Eit bilete som inneheld fjell, himmel, vatn, utandørs&#10;&#10;Automatisk generert skildring">
            <a:extLst>
              <a:ext uri="{FF2B5EF4-FFF2-40B4-BE49-F238E27FC236}">
                <a16:creationId xmlns:a16="http://schemas.microsoft.com/office/drawing/2014/main" id="{A2B7E21E-3E6E-46BF-8865-9410B42A9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25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94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D5B566B-D2F8-4AFB-9EB8-A551B4DC2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500"/>
          </a:p>
          <a:p>
            <a:pPr algn="l"/>
            <a:r>
              <a:rPr lang="en-US" sz="1500" dirty="0"/>
              <a:t>Kjell-Arne Nordgård</a:t>
            </a:r>
            <a:endParaRPr lang="en-US" sz="1500" dirty="0">
              <a:cs typeface="Calibri" panose="020F0502020204030204"/>
            </a:endParaRPr>
          </a:p>
          <a:p>
            <a:pPr algn="l"/>
            <a:r>
              <a:rPr lang="en-US" sz="1500" dirty="0" err="1"/>
              <a:t>Kommuneoverlege</a:t>
            </a:r>
          </a:p>
          <a:p>
            <a:pPr algn="l"/>
            <a:r>
              <a:rPr lang="en-US" sz="1500" dirty="0"/>
              <a:t>Kinn </a:t>
            </a:r>
            <a:r>
              <a:rPr lang="en-US" sz="1500" dirty="0" err="1"/>
              <a:t>kommune</a:t>
            </a:r>
            <a:endParaRPr lang="en-US" sz="15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4615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ett avrundet hjørne 9">
            <a:extLst>
              <a:ext uri="{FF2B5EF4-FFF2-40B4-BE49-F238E27FC236}">
                <a16:creationId xmlns:a16="http://schemas.microsoft.com/office/drawing/2014/main" id="{72816745-AB08-A643-B932-4E8D2B425445}"/>
              </a:ext>
            </a:extLst>
          </p:cNvPr>
          <p:cNvSpPr/>
          <p:nvPr/>
        </p:nvSpPr>
        <p:spPr>
          <a:xfrm rot="10800000">
            <a:off x="650240" y="0"/>
            <a:ext cx="11541760" cy="858280"/>
          </a:xfrm>
          <a:prstGeom prst="round1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1C5EBB8-77B1-E043-ACC6-3AAB12A2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85442"/>
            <a:ext cx="1838960" cy="521039"/>
          </a:xfrm>
          <a:prstGeom prst="rect">
            <a:avLst/>
          </a:prstGeom>
        </p:spPr>
      </p:pic>
      <p:sp>
        <p:nvSpPr>
          <p:cNvPr id="6" name="Plasshaldar for tekst 5">
            <a:extLst>
              <a:ext uri="{FF2B5EF4-FFF2-40B4-BE49-F238E27FC236}">
                <a16:creationId xmlns:a16="http://schemas.microsoft.com/office/drawing/2014/main" id="{AC1700FD-2683-944F-2C60-1B36C459B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159" y="1355334"/>
            <a:ext cx="10961472" cy="10974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n-NO" sz="2800" b="1" dirty="0">
                <a:cs typeface="Calibri" panose="020F0502020204030204"/>
              </a:rPr>
              <a:t>Gode forutsetningar for samarbeid om felles utfordringar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nn-NO" sz="2800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nn-NO" sz="2800" dirty="0">
                <a:cs typeface="Calibri" panose="020F0502020204030204"/>
              </a:rPr>
              <a:t>Etablerte kontaktpunkt og arenaer</a:t>
            </a:r>
            <a:endParaRPr lang="nn-NO" sz="2800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nn-NO" sz="2800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nn-NO" sz="2800" dirty="0">
                <a:cs typeface="Calibri" panose="020F0502020204030204"/>
              </a:rPr>
              <a:t>Tradisjon for samarbeid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nn-NO" sz="2800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nn-NO" sz="2800" dirty="0">
                <a:cs typeface="Calibri" panose="020F0502020204030204"/>
              </a:rPr>
              <a:t>Tradisjon om å stå saman i kriser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nn-NO" sz="2400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nn-NO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496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ett avrundet hjørne 9">
            <a:extLst>
              <a:ext uri="{FF2B5EF4-FFF2-40B4-BE49-F238E27FC236}">
                <a16:creationId xmlns:a16="http://schemas.microsoft.com/office/drawing/2014/main" id="{72816745-AB08-A643-B932-4E8D2B425445}"/>
              </a:ext>
            </a:extLst>
          </p:cNvPr>
          <p:cNvSpPr/>
          <p:nvPr/>
        </p:nvSpPr>
        <p:spPr>
          <a:xfrm rot="10800000">
            <a:off x="650240" y="0"/>
            <a:ext cx="11541760" cy="858280"/>
          </a:xfrm>
          <a:prstGeom prst="round1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1C5EBB8-77B1-E043-ACC6-3AAB12A2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85442"/>
            <a:ext cx="1838960" cy="52103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C142B6F-7B81-DAA4-2647-6AC2F1FF862A}"/>
              </a:ext>
            </a:extLst>
          </p:cNvPr>
          <p:cNvSpPr txBox="1"/>
          <p:nvPr/>
        </p:nvSpPr>
        <p:spPr>
          <a:xfrm>
            <a:off x="1861069" y="4868125"/>
            <a:ext cx="781467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n-NO" sz="4800" b="1" dirty="0">
                <a:latin typeface="Calibri Light"/>
                <a:ea typeface="Calibri"/>
                <a:cs typeface="Calibri"/>
              </a:rPr>
              <a:t>Takk for oppmerksemda</a:t>
            </a:r>
            <a:endParaRPr lang="nn-NO" sz="4800" dirty="0">
              <a:latin typeface="Calibri Light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Bilete 2" descr="Eit bilete som inneheld fjell, himmel, vatn, utandørs&#10;&#10;Automatisk generert skildring">
            <a:extLst>
              <a:ext uri="{FF2B5EF4-FFF2-40B4-BE49-F238E27FC236}">
                <a16:creationId xmlns:a16="http://schemas.microsoft.com/office/drawing/2014/main" id="{DB5F5BDB-32AB-2819-471A-EDEBF1F78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25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927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ett avrundet hjørne 9">
            <a:extLst>
              <a:ext uri="{FF2B5EF4-FFF2-40B4-BE49-F238E27FC236}">
                <a16:creationId xmlns:a16="http://schemas.microsoft.com/office/drawing/2014/main" id="{72816745-AB08-A643-B932-4E8D2B425445}"/>
              </a:ext>
            </a:extLst>
          </p:cNvPr>
          <p:cNvSpPr/>
          <p:nvPr/>
        </p:nvSpPr>
        <p:spPr>
          <a:xfrm rot="10800000">
            <a:off x="650240" y="0"/>
            <a:ext cx="11541760" cy="858280"/>
          </a:xfrm>
          <a:prstGeom prst="round1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1C5EBB8-77B1-E043-ACC6-3AAB12A2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85442"/>
            <a:ext cx="1838960" cy="521039"/>
          </a:xfrm>
          <a:prstGeom prst="rect">
            <a:avLst/>
          </a:prstGeom>
        </p:spPr>
      </p:pic>
      <p:sp>
        <p:nvSpPr>
          <p:cNvPr id="6" name="Plasshaldar for tekst 5">
            <a:extLst>
              <a:ext uri="{FF2B5EF4-FFF2-40B4-BE49-F238E27FC236}">
                <a16:creationId xmlns:a16="http://schemas.microsoft.com/office/drawing/2014/main" id="{AC1700FD-2683-944F-2C60-1B36C459B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159" y="1355334"/>
            <a:ext cx="4265108" cy="10974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nn-NO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n-NO" sz="2400" dirty="0">
                <a:ea typeface="+mn-lt"/>
                <a:cs typeface="+mn-lt"/>
              </a:rPr>
              <a:t>"</a:t>
            </a:r>
            <a:r>
              <a:rPr lang="nn-NO" sz="2400" i="1" dirty="0" err="1">
                <a:ea typeface="+mn-lt"/>
                <a:cs typeface="+mn-lt"/>
              </a:rPr>
              <a:t>Aldersgruppen</a:t>
            </a:r>
            <a:r>
              <a:rPr lang="nn-NO" sz="2400" i="1" dirty="0">
                <a:ea typeface="+mn-lt"/>
                <a:cs typeface="+mn-lt"/>
              </a:rPr>
              <a:t> 80 år og eldre økte med 40 000 </a:t>
            </a:r>
            <a:r>
              <a:rPr lang="nn-NO" sz="2400" i="1" dirty="0" err="1">
                <a:ea typeface="+mn-lt"/>
                <a:cs typeface="+mn-lt"/>
              </a:rPr>
              <a:t>personer</a:t>
            </a:r>
            <a:r>
              <a:rPr lang="nn-NO" sz="2400" i="1" dirty="0">
                <a:ea typeface="+mn-lt"/>
                <a:cs typeface="+mn-lt"/>
              </a:rPr>
              <a:t> mellom 2000 til 2020, da var det rundt 230 000 </a:t>
            </a:r>
            <a:r>
              <a:rPr lang="nn-NO" sz="2400" i="1" dirty="0" err="1">
                <a:ea typeface="+mn-lt"/>
                <a:cs typeface="+mn-lt"/>
              </a:rPr>
              <a:t>personer</a:t>
            </a:r>
            <a:r>
              <a:rPr lang="nn-NO" sz="2400" i="1" dirty="0">
                <a:ea typeface="+mn-lt"/>
                <a:cs typeface="+mn-lt"/>
              </a:rPr>
              <a:t> over 80 år i Norge. Mellom 2020 til 2040 vil denne </a:t>
            </a:r>
            <a:r>
              <a:rPr lang="nn-NO" sz="2400" i="1" dirty="0" err="1">
                <a:ea typeface="+mn-lt"/>
                <a:cs typeface="+mn-lt"/>
              </a:rPr>
              <a:t>gruppen</a:t>
            </a:r>
            <a:r>
              <a:rPr lang="nn-NO" sz="2400" i="1" dirty="0">
                <a:ea typeface="+mn-lt"/>
                <a:cs typeface="+mn-lt"/>
              </a:rPr>
              <a:t> </a:t>
            </a:r>
            <a:r>
              <a:rPr lang="nn-NO" sz="2400" i="1" dirty="0" err="1">
                <a:ea typeface="+mn-lt"/>
                <a:cs typeface="+mn-lt"/>
              </a:rPr>
              <a:t>øke</a:t>
            </a:r>
            <a:r>
              <a:rPr lang="nn-NO" sz="2400" i="1" dirty="0">
                <a:ea typeface="+mn-lt"/>
                <a:cs typeface="+mn-lt"/>
              </a:rPr>
              <a:t> med over 250 000 </a:t>
            </a:r>
            <a:r>
              <a:rPr lang="nn-NO" sz="2400" i="1" dirty="0" err="1">
                <a:ea typeface="+mn-lt"/>
                <a:cs typeface="+mn-lt"/>
              </a:rPr>
              <a:t>personer</a:t>
            </a:r>
            <a:r>
              <a:rPr lang="nn-NO" sz="2400" i="1" dirty="0">
                <a:ea typeface="+mn-lt"/>
                <a:cs typeface="+mn-lt"/>
              </a:rPr>
              <a:t>.</a:t>
            </a:r>
            <a:r>
              <a:rPr lang="nn-NO" sz="2400" dirty="0">
                <a:ea typeface="+mn-lt"/>
                <a:cs typeface="+mn-lt"/>
              </a:rPr>
              <a:t>" </a:t>
            </a:r>
            <a:r>
              <a:rPr lang="nn-NO" sz="1200" dirty="0">
                <a:ea typeface="+mn-lt"/>
                <a:cs typeface="+mn-lt"/>
              </a:rPr>
              <a:t>(Tid for handling, s.12)</a:t>
            </a:r>
            <a:endParaRPr lang="en-US" sz="1200">
              <a:cs typeface="Calibri" panose="020F0502020204030204"/>
            </a:endParaRPr>
          </a:p>
        </p:txBody>
      </p:sp>
      <p:pic>
        <p:nvPicPr>
          <p:cNvPr id="2" name="Bilete 2">
            <a:extLst>
              <a:ext uri="{FF2B5EF4-FFF2-40B4-BE49-F238E27FC236}">
                <a16:creationId xmlns:a16="http://schemas.microsoft.com/office/drawing/2014/main" id="{E3644B54-AF8A-B39B-7584-3237038E5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764" y="1301261"/>
            <a:ext cx="6483926" cy="48173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Handskrift 13">
                <a:extLst>
                  <a:ext uri="{FF2B5EF4-FFF2-40B4-BE49-F238E27FC236}">
                    <a16:creationId xmlns:a16="http://schemas.microsoft.com/office/drawing/2014/main" id="{AC911D44-98BE-FFA6-8FB6-14FE13544444}"/>
                  </a:ext>
                </a:extLst>
              </p14:cNvPr>
              <p14:cNvContentPartPr/>
              <p14:nvPr/>
            </p14:nvContentPartPr>
            <p14:xfrm>
              <a:off x="6049817" y="1945037"/>
              <a:ext cx="499991" cy="779690"/>
            </p14:xfrm>
          </p:contentPart>
        </mc:Choice>
        <mc:Fallback xmlns="">
          <p:pic>
            <p:nvPicPr>
              <p:cNvPr id="14" name="Handskrift 13">
                <a:extLst>
                  <a:ext uri="{FF2B5EF4-FFF2-40B4-BE49-F238E27FC236}">
                    <a16:creationId xmlns:a16="http://schemas.microsoft.com/office/drawing/2014/main" id="{AC911D44-98BE-FFA6-8FB6-14FE135444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2191" y="1927047"/>
                <a:ext cx="535602" cy="815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Handskrift 14">
                <a:extLst>
                  <a:ext uri="{FF2B5EF4-FFF2-40B4-BE49-F238E27FC236}">
                    <a16:creationId xmlns:a16="http://schemas.microsoft.com/office/drawing/2014/main" id="{2B36EF6E-C214-C561-DEB5-A283B09F1EAD}"/>
                  </a:ext>
                </a:extLst>
              </p14:cNvPr>
              <p14:cNvContentPartPr/>
              <p14:nvPr/>
            </p14:nvContentPartPr>
            <p14:xfrm>
              <a:off x="6506126" y="1931939"/>
              <a:ext cx="36297" cy="7696"/>
            </p14:xfrm>
          </p:contentPart>
        </mc:Choice>
        <mc:Fallback xmlns="">
          <p:pic>
            <p:nvPicPr>
              <p:cNvPr id="15" name="Handskrift 14">
                <a:extLst>
                  <a:ext uri="{FF2B5EF4-FFF2-40B4-BE49-F238E27FC236}">
                    <a16:creationId xmlns:a16="http://schemas.microsoft.com/office/drawing/2014/main" id="{2B36EF6E-C214-C561-DEB5-A283B09F1E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88333" y="1547139"/>
                <a:ext cx="71526" cy="7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Handskrift 15">
                <a:extLst>
                  <a:ext uri="{FF2B5EF4-FFF2-40B4-BE49-F238E27FC236}">
                    <a16:creationId xmlns:a16="http://schemas.microsoft.com/office/drawing/2014/main" id="{29136734-FA39-D5FB-E969-D89D5AC8B1ED}"/>
                  </a:ext>
                </a:extLst>
              </p14:cNvPr>
              <p14:cNvContentPartPr/>
              <p14:nvPr/>
            </p14:nvContentPartPr>
            <p14:xfrm>
              <a:off x="5818908" y="1769637"/>
              <a:ext cx="185771" cy="209336"/>
            </p14:xfrm>
          </p:contentPart>
        </mc:Choice>
        <mc:Fallback xmlns="">
          <p:pic>
            <p:nvPicPr>
              <p:cNvPr id="16" name="Handskrift 15">
                <a:extLst>
                  <a:ext uri="{FF2B5EF4-FFF2-40B4-BE49-F238E27FC236}">
                    <a16:creationId xmlns:a16="http://schemas.microsoft.com/office/drawing/2014/main" id="{29136734-FA39-D5FB-E969-D89D5AC8B1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01301" y="1751653"/>
                <a:ext cx="221344" cy="244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Handskrift 16">
                <a:extLst>
                  <a:ext uri="{FF2B5EF4-FFF2-40B4-BE49-F238E27FC236}">
                    <a16:creationId xmlns:a16="http://schemas.microsoft.com/office/drawing/2014/main" id="{52731F0E-FF13-9400-8E08-6325E78CC0A9}"/>
                  </a:ext>
                </a:extLst>
              </p14:cNvPr>
              <p14:cNvContentPartPr/>
              <p14:nvPr/>
            </p14:nvContentPartPr>
            <p14:xfrm>
              <a:off x="6063568" y="1777668"/>
              <a:ext cx="148078" cy="171415"/>
            </p14:xfrm>
          </p:contentPart>
        </mc:Choice>
        <mc:Fallback xmlns="">
          <p:pic>
            <p:nvPicPr>
              <p:cNvPr id="17" name="Handskrift 16">
                <a:extLst>
                  <a:ext uri="{FF2B5EF4-FFF2-40B4-BE49-F238E27FC236}">
                    <a16:creationId xmlns:a16="http://schemas.microsoft.com/office/drawing/2014/main" id="{52731F0E-FF13-9400-8E08-6325E78CC0A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45957" y="1760059"/>
                <a:ext cx="183660" cy="206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Handskrift 17">
                <a:extLst>
                  <a:ext uri="{FF2B5EF4-FFF2-40B4-BE49-F238E27FC236}">
                    <a16:creationId xmlns:a16="http://schemas.microsoft.com/office/drawing/2014/main" id="{A94461D5-A4ED-D616-D552-69F821799BD1}"/>
                  </a:ext>
                </a:extLst>
              </p14:cNvPr>
              <p14:cNvContentPartPr/>
              <p14:nvPr/>
            </p14:nvContentPartPr>
            <p14:xfrm>
              <a:off x="6255981" y="1762605"/>
              <a:ext cx="101715" cy="184209"/>
            </p14:xfrm>
          </p:contentPart>
        </mc:Choice>
        <mc:Fallback xmlns="">
          <p:pic>
            <p:nvPicPr>
              <p:cNvPr id="18" name="Handskrift 17">
                <a:extLst>
                  <a:ext uri="{FF2B5EF4-FFF2-40B4-BE49-F238E27FC236}">
                    <a16:creationId xmlns:a16="http://schemas.microsoft.com/office/drawing/2014/main" id="{A94461D5-A4ED-D616-D552-69F821799B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8073" y="1744651"/>
                <a:ext cx="137172" cy="219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Handskrift 18">
                <a:extLst>
                  <a:ext uri="{FF2B5EF4-FFF2-40B4-BE49-F238E27FC236}">
                    <a16:creationId xmlns:a16="http://schemas.microsoft.com/office/drawing/2014/main" id="{43AF995A-7439-0749-2904-199F97E01D37}"/>
                  </a:ext>
                </a:extLst>
              </p14:cNvPr>
              <p14:cNvContentPartPr/>
              <p14:nvPr/>
            </p14:nvContentPartPr>
            <p14:xfrm>
              <a:off x="6265333" y="1762606"/>
              <a:ext cx="7696" cy="7696"/>
            </p14:xfrm>
          </p:contentPart>
        </mc:Choice>
        <mc:Fallback xmlns="">
          <p:pic>
            <p:nvPicPr>
              <p:cNvPr id="19" name="Handskrift 18">
                <a:extLst>
                  <a:ext uri="{FF2B5EF4-FFF2-40B4-BE49-F238E27FC236}">
                    <a16:creationId xmlns:a16="http://schemas.microsoft.com/office/drawing/2014/main" id="{43AF995A-7439-0749-2904-199F97E01D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88229" y="1377806"/>
                <a:ext cx="769600" cy="7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Handskrift 19">
                <a:extLst>
                  <a:ext uri="{FF2B5EF4-FFF2-40B4-BE49-F238E27FC236}">
                    <a16:creationId xmlns:a16="http://schemas.microsoft.com/office/drawing/2014/main" id="{F02DF4D4-506F-7E1B-1FFB-2E3C86D69BF6}"/>
                  </a:ext>
                </a:extLst>
              </p14:cNvPr>
              <p14:cNvContentPartPr/>
              <p14:nvPr/>
            </p14:nvContentPartPr>
            <p14:xfrm>
              <a:off x="6350000" y="1893455"/>
              <a:ext cx="7696" cy="7696"/>
            </p14:xfrm>
          </p:contentPart>
        </mc:Choice>
        <mc:Fallback xmlns="">
          <p:pic>
            <p:nvPicPr>
              <p:cNvPr id="20" name="Handskrift 19">
                <a:extLst>
                  <a:ext uri="{FF2B5EF4-FFF2-40B4-BE49-F238E27FC236}">
                    <a16:creationId xmlns:a16="http://schemas.microsoft.com/office/drawing/2014/main" id="{F02DF4D4-506F-7E1B-1FFB-2E3C86D69B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72896" y="1516351"/>
                <a:ext cx="769600" cy="7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Handskrift 21">
                <a:extLst>
                  <a:ext uri="{FF2B5EF4-FFF2-40B4-BE49-F238E27FC236}">
                    <a16:creationId xmlns:a16="http://schemas.microsoft.com/office/drawing/2014/main" id="{7E5B36C1-3201-9850-D3F4-F07DC4B36F3C}"/>
                  </a:ext>
                </a:extLst>
              </p14:cNvPr>
              <p14:cNvContentPartPr/>
              <p14:nvPr/>
            </p14:nvContentPartPr>
            <p14:xfrm>
              <a:off x="8328121" y="3706553"/>
              <a:ext cx="475608" cy="257385"/>
            </p14:xfrm>
          </p:contentPart>
        </mc:Choice>
        <mc:Fallback xmlns="">
          <p:pic>
            <p:nvPicPr>
              <p:cNvPr id="22" name="Handskrift 21">
                <a:extLst>
                  <a:ext uri="{FF2B5EF4-FFF2-40B4-BE49-F238E27FC236}">
                    <a16:creationId xmlns:a16="http://schemas.microsoft.com/office/drawing/2014/main" id="{7E5B36C1-3201-9850-D3F4-F07DC4B36F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310133" y="3688579"/>
                <a:ext cx="511225" cy="292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Handskrift 22">
                <a:extLst>
                  <a:ext uri="{FF2B5EF4-FFF2-40B4-BE49-F238E27FC236}">
                    <a16:creationId xmlns:a16="http://schemas.microsoft.com/office/drawing/2014/main" id="{496B150C-2F1E-B4C1-8AB1-A2D60C4BF8BE}"/>
                  </a:ext>
                </a:extLst>
              </p14:cNvPr>
              <p14:cNvContentPartPr/>
              <p14:nvPr/>
            </p14:nvContentPartPr>
            <p14:xfrm>
              <a:off x="8759151" y="3679151"/>
              <a:ext cx="55447" cy="47374"/>
            </p14:xfrm>
          </p:contentPart>
        </mc:Choice>
        <mc:Fallback xmlns="">
          <p:pic>
            <p:nvPicPr>
              <p:cNvPr id="23" name="Handskrift 22">
                <a:extLst>
                  <a:ext uri="{FF2B5EF4-FFF2-40B4-BE49-F238E27FC236}">
                    <a16:creationId xmlns:a16="http://schemas.microsoft.com/office/drawing/2014/main" id="{496B150C-2F1E-B4C1-8AB1-A2D60C4BF8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41265" y="3661341"/>
                <a:ext cx="90862" cy="82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Handskrift 23">
                <a:extLst>
                  <a:ext uri="{FF2B5EF4-FFF2-40B4-BE49-F238E27FC236}">
                    <a16:creationId xmlns:a16="http://schemas.microsoft.com/office/drawing/2014/main" id="{69083751-9669-C8C5-BE97-10BA30A82476}"/>
                  </a:ext>
                </a:extLst>
              </p14:cNvPr>
              <p14:cNvContentPartPr/>
              <p14:nvPr/>
            </p14:nvContentPartPr>
            <p14:xfrm>
              <a:off x="9459576" y="4022194"/>
              <a:ext cx="438888" cy="234230"/>
            </p14:xfrm>
          </p:contentPart>
        </mc:Choice>
        <mc:Fallback xmlns="">
          <p:pic>
            <p:nvPicPr>
              <p:cNvPr id="24" name="Handskrift 23">
                <a:extLst>
                  <a:ext uri="{FF2B5EF4-FFF2-40B4-BE49-F238E27FC236}">
                    <a16:creationId xmlns:a16="http://schemas.microsoft.com/office/drawing/2014/main" id="{69083751-9669-C8C5-BE97-10BA30A824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41949" y="4004232"/>
                <a:ext cx="474503" cy="269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Handskrift 24">
                <a:extLst>
                  <a:ext uri="{FF2B5EF4-FFF2-40B4-BE49-F238E27FC236}">
                    <a16:creationId xmlns:a16="http://schemas.microsoft.com/office/drawing/2014/main" id="{6D816C11-F6E2-1F91-08A0-58E9965D233C}"/>
                  </a:ext>
                </a:extLst>
              </p14:cNvPr>
              <p14:cNvContentPartPr/>
              <p14:nvPr/>
            </p14:nvContentPartPr>
            <p14:xfrm>
              <a:off x="9852120" y="3933151"/>
              <a:ext cx="132517" cy="77113"/>
            </p14:xfrm>
          </p:contentPart>
        </mc:Choice>
        <mc:Fallback xmlns="">
          <p:pic>
            <p:nvPicPr>
              <p:cNvPr id="25" name="Handskrift 24">
                <a:extLst>
                  <a:ext uri="{FF2B5EF4-FFF2-40B4-BE49-F238E27FC236}">
                    <a16:creationId xmlns:a16="http://schemas.microsoft.com/office/drawing/2014/main" id="{6D816C11-F6E2-1F91-08A0-58E9965D233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834164" y="3915218"/>
                <a:ext cx="168070" cy="112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Handskrift 26">
                <a:extLst>
                  <a:ext uri="{FF2B5EF4-FFF2-40B4-BE49-F238E27FC236}">
                    <a16:creationId xmlns:a16="http://schemas.microsoft.com/office/drawing/2014/main" id="{AC5BF704-2604-C067-9F7F-048A47E6DDD1}"/>
                  </a:ext>
                </a:extLst>
              </p14:cNvPr>
              <p14:cNvContentPartPr/>
              <p14:nvPr/>
            </p14:nvContentPartPr>
            <p14:xfrm>
              <a:off x="10614121" y="4028174"/>
              <a:ext cx="487688" cy="166674"/>
            </p14:xfrm>
          </p:contentPart>
        </mc:Choice>
        <mc:Fallback xmlns="">
          <p:pic>
            <p:nvPicPr>
              <p:cNvPr id="27" name="Handskrift 26">
                <a:extLst>
                  <a:ext uri="{FF2B5EF4-FFF2-40B4-BE49-F238E27FC236}">
                    <a16:creationId xmlns:a16="http://schemas.microsoft.com/office/drawing/2014/main" id="{AC5BF704-2604-C067-9F7F-048A47E6DDD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596498" y="4010213"/>
                <a:ext cx="523294" cy="202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Handskrift 27">
                <a:extLst>
                  <a:ext uri="{FF2B5EF4-FFF2-40B4-BE49-F238E27FC236}">
                    <a16:creationId xmlns:a16="http://schemas.microsoft.com/office/drawing/2014/main" id="{77D1FCD0-4BE0-DDC9-6513-A6DFB23F6CCF}"/>
                  </a:ext>
                </a:extLst>
              </p14:cNvPr>
              <p14:cNvContentPartPr/>
              <p14:nvPr/>
            </p14:nvContentPartPr>
            <p14:xfrm>
              <a:off x="11061731" y="3979333"/>
              <a:ext cx="60390" cy="7696"/>
            </p14:xfrm>
          </p:contentPart>
        </mc:Choice>
        <mc:Fallback xmlns="">
          <p:pic>
            <p:nvPicPr>
              <p:cNvPr id="28" name="Handskrift 27">
                <a:extLst>
                  <a:ext uri="{FF2B5EF4-FFF2-40B4-BE49-F238E27FC236}">
                    <a16:creationId xmlns:a16="http://schemas.microsoft.com/office/drawing/2014/main" id="{77D1FCD0-4BE0-DDC9-6513-A6DFB23F6CC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043864" y="3936577"/>
                <a:ext cx="95766" cy="92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Handskrift 28">
                <a:extLst>
                  <a:ext uri="{FF2B5EF4-FFF2-40B4-BE49-F238E27FC236}">
                    <a16:creationId xmlns:a16="http://schemas.microsoft.com/office/drawing/2014/main" id="{15020A83-0EA5-9D5E-2FDE-C3BC9C95ACD5}"/>
                  </a:ext>
                </a:extLst>
              </p14:cNvPr>
              <p14:cNvContentPartPr/>
              <p14:nvPr/>
            </p14:nvContentPartPr>
            <p14:xfrm>
              <a:off x="11099030" y="3994727"/>
              <a:ext cx="11026" cy="54018"/>
            </p14:xfrm>
          </p:contentPart>
        </mc:Choice>
        <mc:Fallback xmlns="">
          <p:pic>
            <p:nvPicPr>
              <p:cNvPr id="29" name="Handskrift 28">
                <a:extLst>
                  <a:ext uri="{FF2B5EF4-FFF2-40B4-BE49-F238E27FC236}">
                    <a16:creationId xmlns:a16="http://schemas.microsoft.com/office/drawing/2014/main" id="{15020A83-0EA5-9D5E-2FDE-C3BC9C95ACD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081802" y="3976840"/>
                <a:ext cx="45138" cy="89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Handskrift 29">
                <a:extLst>
                  <a:ext uri="{FF2B5EF4-FFF2-40B4-BE49-F238E27FC236}">
                    <a16:creationId xmlns:a16="http://schemas.microsoft.com/office/drawing/2014/main" id="{F7604581-F239-067C-3980-2D077E0A0A17}"/>
                  </a:ext>
                </a:extLst>
              </p14:cNvPr>
              <p14:cNvContentPartPr/>
              <p14:nvPr/>
            </p14:nvContentPartPr>
            <p14:xfrm>
              <a:off x="8352237" y="3563697"/>
              <a:ext cx="69651" cy="163208"/>
            </p14:xfrm>
          </p:contentPart>
        </mc:Choice>
        <mc:Fallback xmlns="">
          <p:pic>
            <p:nvPicPr>
              <p:cNvPr id="30" name="Handskrift 29">
                <a:extLst>
                  <a:ext uri="{FF2B5EF4-FFF2-40B4-BE49-F238E27FC236}">
                    <a16:creationId xmlns:a16="http://schemas.microsoft.com/office/drawing/2014/main" id="{F7604581-F239-067C-3980-2D077E0A0A1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34286" y="3545723"/>
                <a:ext cx="105195" cy="198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Handskrift 30">
                <a:extLst>
                  <a:ext uri="{FF2B5EF4-FFF2-40B4-BE49-F238E27FC236}">
                    <a16:creationId xmlns:a16="http://schemas.microsoft.com/office/drawing/2014/main" id="{1D0B1F78-2509-4D15-BF38-976A48DC0A63}"/>
                  </a:ext>
                </a:extLst>
              </p14:cNvPr>
              <p14:cNvContentPartPr/>
              <p14:nvPr/>
            </p14:nvContentPartPr>
            <p14:xfrm>
              <a:off x="8358909" y="3517141"/>
              <a:ext cx="91244" cy="46555"/>
            </p14:xfrm>
          </p:contentPart>
        </mc:Choice>
        <mc:Fallback xmlns="">
          <p:pic>
            <p:nvPicPr>
              <p:cNvPr id="31" name="Handskrift 30">
                <a:extLst>
                  <a:ext uri="{FF2B5EF4-FFF2-40B4-BE49-F238E27FC236}">
                    <a16:creationId xmlns:a16="http://schemas.microsoft.com/office/drawing/2014/main" id="{1D0B1F78-2509-4D15-BF38-976A48DC0A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40948" y="3499235"/>
                <a:ext cx="126808" cy="82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Handskrift 31">
                <a:extLst>
                  <a:ext uri="{FF2B5EF4-FFF2-40B4-BE49-F238E27FC236}">
                    <a16:creationId xmlns:a16="http://schemas.microsoft.com/office/drawing/2014/main" id="{14FA8715-BF38-2681-5E1E-EF5C62C7ACA8}"/>
                  </a:ext>
                </a:extLst>
              </p14:cNvPr>
              <p14:cNvContentPartPr/>
              <p14:nvPr/>
            </p14:nvContentPartPr>
            <p14:xfrm>
              <a:off x="8468414" y="3525439"/>
              <a:ext cx="129410" cy="147545"/>
            </p14:xfrm>
          </p:contentPart>
        </mc:Choice>
        <mc:Fallback xmlns="">
          <p:pic>
            <p:nvPicPr>
              <p:cNvPr id="32" name="Handskrift 31">
                <a:extLst>
                  <a:ext uri="{FF2B5EF4-FFF2-40B4-BE49-F238E27FC236}">
                    <a16:creationId xmlns:a16="http://schemas.microsoft.com/office/drawing/2014/main" id="{14FA8715-BF38-2681-5E1E-EF5C62C7ACA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450800" y="3507848"/>
                <a:ext cx="164998" cy="183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Handskrift 32">
                <a:extLst>
                  <a:ext uri="{FF2B5EF4-FFF2-40B4-BE49-F238E27FC236}">
                    <a16:creationId xmlns:a16="http://schemas.microsoft.com/office/drawing/2014/main" id="{533AFBC0-031F-385B-45FB-CE0EE06CFB6E}"/>
                  </a:ext>
                </a:extLst>
              </p14:cNvPr>
              <p14:cNvContentPartPr/>
              <p14:nvPr/>
            </p14:nvContentPartPr>
            <p14:xfrm>
              <a:off x="8636000" y="3508495"/>
              <a:ext cx="97630" cy="116777"/>
            </p14:xfrm>
          </p:contentPart>
        </mc:Choice>
        <mc:Fallback xmlns="">
          <p:pic>
            <p:nvPicPr>
              <p:cNvPr id="33" name="Handskrift 32">
                <a:extLst>
                  <a:ext uri="{FF2B5EF4-FFF2-40B4-BE49-F238E27FC236}">
                    <a16:creationId xmlns:a16="http://schemas.microsoft.com/office/drawing/2014/main" id="{533AFBC0-031F-385B-45FB-CE0EE06CFB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618412" y="3490889"/>
                <a:ext cx="133164" cy="152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Handskrift 33">
                <a:extLst>
                  <a:ext uri="{FF2B5EF4-FFF2-40B4-BE49-F238E27FC236}">
                    <a16:creationId xmlns:a16="http://schemas.microsoft.com/office/drawing/2014/main" id="{B78261E2-4281-8680-38B5-D9DACF9A75E0}"/>
                  </a:ext>
                </a:extLst>
              </p14:cNvPr>
              <p14:cNvContentPartPr/>
              <p14:nvPr/>
            </p14:nvContentPartPr>
            <p14:xfrm>
              <a:off x="8636000" y="3455939"/>
              <a:ext cx="7696" cy="7696"/>
            </p14:xfrm>
          </p:contentPart>
        </mc:Choice>
        <mc:Fallback xmlns="">
          <p:pic>
            <p:nvPicPr>
              <p:cNvPr id="34" name="Handskrift 33">
                <a:extLst>
                  <a:ext uri="{FF2B5EF4-FFF2-40B4-BE49-F238E27FC236}">
                    <a16:creationId xmlns:a16="http://schemas.microsoft.com/office/drawing/2014/main" id="{B78261E2-4281-8680-38B5-D9DACF9A75E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58896" y="3413183"/>
                <a:ext cx="769600" cy="92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Handskrift 34">
                <a:extLst>
                  <a:ext uri="{FF2B5EF4-FFF2-40B4-BE49-F238E27FC236}">
                    <a16:creationId xmlns:a16="http://schemas.microsoft.com/office/drawing/2014/main" id="{F7BEA170-4D42-937A-2101-C44D0379C389}"/>
                  </a:ext>
                </a:extLst>
              </p14:cNvPr>
              <p14:cNvContentPartPr/>
              <p14:nvPr/>
            </p14:nvContentPartPr>
            <p14:xfrm>
              <a:off x="8743758" y="3571394"/>
              <a:ext cx="7696" cy="7696"/>
            </p14:xfrm>
          </p:contentPart>
        </mc:Choice>
        <mc:Fallback xmlns="">
          <p:pic>
            <p:nvPicPr>
              <p:cNvPr id="35" name="Handskrift 34">
                <a:extLst>
                  <a:ext uri="{FF2B5EF4-FFF2-40B4-BE49-F238E27FC236}">
                    <a16:creationId xmlns:a16="http://schemas.microsoft.com/office/drawing/2014/main" id="{F7BEA170-4D42-937A-2101-C44D0379C3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58958" y="3194290"/>
                <a:ext cx="769600" cy="7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Handskrift 35">
                <a:extLst>
                  <a:ext uri="{FF2B5EF4-FFF2-40B4-BE49-F238E27FC236}">
                    <a16:creationId xmlns:a16="http://schemas.microsoft.com/office/drawing/2014/main" id="{81A15084-585C-E719-F955-103C74C7437A}"/>
                  </a:ext>
                </a:extLst>
              </p14:cNvPr>
              <p14:cNvContentPartPr/>
              <p14:nvPr/>
            </p14:nvContentPartPr>
            <p14:xfrm>
              <a:off x="9444182" y="3894666"/>
              <a:ext cx="101704" cy="216450"/>
            </p14:xfrm>
          </p:contentPart>
        </mc:Choice>
        <mc:Fallback xmlns="">
          <p:pic>
            <p:nvPicPr>
              <p:cNvPr id="36" name="Handskrift 35">
                <a:extLst>
                  <a:ext uri="{FF2B5EF4-FFF2-40B4-BE49-F238E27FC236}">
                    <a16:creationId xmlns:a16="http://schemas.microsoft.com/office/drawing/2014/main" id="{81A15084-585C-E719-F955-103C74C7437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426634" y="3876688"/>
                <a:ext cx="137157" cy="252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Handskrift 36">
                <a:extLst>
                  <a:ext uri="{FF2B5EF4-FFF2-40B4-BE49-F238E27FC236}">
                    <a16:creationId xmlns:a16="http://schemas.microsoft.com/office/drawing/2014/main" id="{3A86D668-8B5E-F3ED-533B-AEE9247C0F7B}"/>
                  </a:ext>
                </a:extLst>
              </p14:cNvPr>
              <p14:cNvContentPartPr/>
              <p14:nvPr/>
            </p14:nvContentPartPr>
            <p14:xfrm>
              <a:off x="9611873" y="3851778"/>
              <a:ext cx="110058" cy="166929"/>
            </p14:xfrm>
          </p:contentPart>
        </mc:Choice>
        <mc:Fallback xmlns="">
          <p:pic>
            <p:nvPicPr>
              <p:cNvPr id="37" name="Handskrift 36">
                <a:extLst>
                  <a:ext uri="{FF2B5EF4-FFF2-40B4-BE49-F238E27FC236}">
                    <a16:creationId xmlns:a16="http://schemas.microsoft.com/office/drawing/2014/main" id="{3A86D668-8B5E-F3ED-533B-AEE9247C0F7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93948" y="3834188"/>
                <a:ext cx="145549" cy="202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Handskrift 37">
                <a:extLst>
                  <a:ext uri="{FF2B5EF4-FFF2-40B4-BE49-F238E27FC236}">
                    <a16:creationId xmlns:a16="http://schemas.microsoft.com/office/drawing/2014/main" id="{A185B2FF-368E-D736-F405-698933ED82AD}"/>
                  </a:ext>
                </a:extLst>
              </p14:cNvPr>
              <p14:cNvContentPartPr/>
              <p14:nvPr/>
            </p14:nvContentPartPr>
            <p14:xfrm>
              <a:off x="9804317" y="3733030"/>
              <a:ext cx="63197" cy="114896"/>
            </p14:xfrm>
          </p:contentPart>
        </mc:Choice>
        <mc:Fallback xmlns="">
          <p:pic>
            <p:nvPicPr>
              <p:cNvPr id="38" name="Handskrift 37">
                <a:extLst>
                  <a:ext uri="{FF2B5EF4-FFF2-40B4-BE49-F238E27FC236}">
                    <a16:creationId xmlns:a16="http://schemas.microsoft.com/office/drawing/2014/main" id="{A185B2FF-368E-D736-F405-698933ED82A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786822" y="3715437"/>
                <a:ext cx="98544" cy="150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Handskrift 38">
                <a:extLst>
                  <a:ext uri="{FF2B5EF4-FFF2-40B4-BE49-F238E27FC236}">
                    <a16:creationId xmlns:a16="http://schemas.microsoft.com/office/drawing/2014/main" id="{D1510D86-3E11-5028-E411-7AC5658487B1}"/>
                  </a:ext>
                </a:extLst>
              </p14:cNvPr>
              <p14:cNvContentPartPr/>
              <p14:nvPr/>
            </p14:nvContentPartPr>
            <p14:xfrm>
              <a:off x="9767454" y="3763818"/>
              <a:ext cx="7757" cy="7696"/>
            </p14:xfrm>
          </p:contentPart>
        </mc:Choice>
        <mc:Fallback xmlns="">
          <p:pic>
            <p:nvPicPr>
              <p:cNvPr id="39" name="Handskrift 38">
                <a:extLst>
                  <a:ext uri="{FF2B5EF4-FFF2-40B4-BE49-F238E27FC236}">
                    <a16:creationId xmlns:a16="http://schemas.microsoft.com/office/drawing/2014/main" id="{D1510D86-3E11-5028-E411-7AC5658487B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750591" y="3379018"/>
                <a:ext cx="41146" cy="7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Handskrift 39">
                <a:extLst>
                  <a:ext uri="{FF2B5EF4-FFF2-40B4-BE49-F238E27FC236}">
                    <a16:creationId xmlns:a16="http://schemas.microsoft.com/office/drawing/2014/main" id="{80670E3F-E6C6-A92C-4C6C-78B6C1EF6E8D}"/>
                  </a:ext>
                </a:extLst>
              </p14:cNvPr>
              <p14:cNvContentPartPr/>
              <p14:nvPr/>
            </p14:nvContentPartPr>
            <p14:xfrm>
              <a:off x="9867515" y="3833091"/>
              <a:ext cx="7696" cy="7696"/>
            </p14:xfrm>
          </p:contentPart>
        </mc:Choice>
        <mc:Fallback xmlns="">
          <p:pic>
            <p:nvPicPr>
              <p:cNvPr id="40" name="Handskrift 39">
                <a:extLst>
                  <a:ext uri="{FF2B5EF4-FFF2-40B4-BE49-F238E27FC236}">
                    <a16:creationId xmlns:a16="http://schemas.microsoft.com/office/drawing/2014/main" id="{80670E3F-E6C6-A92C-4C6C-78B6C1EF6E8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82715" y="3448291"/>
                <a:ext cx="769600" cy="7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1" name="Handskrift 40">
                <a:extLst>
                  <a:ext uri="{FF2B5EF4-FFF2-40B4-BE49-F238E27FC236}">
                    <a16:creationId xmlns:a16="http://schemas.microsoft.com/office/drawing/2014/main" id="{56291AD4-35DB-B2A8-BC69-051F9F28BE1F}"/>
                  </a:ext>
                </a:extLst>
              </p14:cNvPr>
              <p14:cNvContentPartPr/>
              <p14:nvPr/>
            </p14:nvContentPartPr>
            <p14:xfrm>
              <a:off x="10614121" y="3887687"/>
              <a:ext cx="114742" cy="162408"/>
            </p14:xfrm>
          </p:contentPart>
        </mc:Choice>
        <mc:Fallback xmlns="">
          <p:pic>
            <p:nvPicPr>
              <p:cNvPr id="41" name="Handskrift 40">
                <a:extLst>
                  <a:ext uri="{FF2B5EF4-FFF2-40B4-BE49-F238E27FC236}">
                    <a16:creationId xmlns:a16="http://schemas.microsoft.com/office/drawing/2014/main" id="{56291AD4-35DB-B2A8-BC69-051F9F28BE1F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96551" y="3869722"/>
                <a:ext cx="150240" cy="197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Handskrift 41">
                <a:extLst>
                  <a:ext uri="{FF2B5EF4-FFF2-40B4-BE49-F238E27FC236}">
                    <a16:creationId xmlns:a16="http://schemas.microsoft.com/office/drawing/2014/main" id="{DDF23306-8AE4-CC66-EC8C-2731FA481D0C}"/>
                  </a:ext>
                </a:extLst>
              </p14:cNvPr>
              <p14:cNvContentPartPr/>
              <p14:nvPr/>
            </p14:nvContentPartPr>
            <p14:xfrm>
              <a:off x="10782114" y="3879445"/>
              <a:ext cx="101580" cy="162333"/>
            </p14:xfrm>
          </p:contentPart>
        </mc:Choice>
        <mc:Fallback xmlns="">
          <p:pic>
            <p:nvPicPr>
              <p:cNvPr id="42" name="Handskrift 41">
                <a:extLst>
                  <a:ext uri="{FF2B5EF4-FFF2-40B4-BE49-F238E27FC236}">
                    <a16:creationId xmlns:a16="http://schemas.microsoft.com/office/drawing/2014/main" id="{DDF23306-8AE4-CC66-EC8C-2731FA481D0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764526" y="3861847"/>
                <a:ext cx="137115" cy="197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Handskrift 42">
                <a:extLst>
                  <a:ext uri="{FF2B5EF4-FFF2-40B4-BE49-F238E27FC236}">
                    <a16:creationId xmlns:a16="http://schemas.microsoft.com/office/drawing/2014/main" id="{D7C009BF-7815-70F2-A5EC-2A3D18FD18A4}"/>
                  </a:ext>
                </a:extLst>
              </p14:cNvPr>
              <p14:cNvContentPartPr/>
              <p14:nvPr/>
            </p14:nvContentPartPr>
            <p14:xfrm>
              <a:off x="10921999" y="3810496"/>
              <a:ext cx="83359" cy="161140"/>
            </p14:xfrm>
          </p:contentPart>
        </mc:Choice>
        <mc:Fallback xmlns="">
          <p:pic>
            <p:nvPicPr>
              <p:cNvPr id="43" name="Handskrift 42">
                <a:extLst>
                  <a:ext uri="{FF2B5EF4-FFF2-40B4-BE49-F238E27FC236}">
                    <a16:creationId xmlns:a16="http://schemas.microsoft.com/office/drawing/2014/main" id="{D7C009BF-7815-70F2-A5EC-2A3D18FD18A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904469" y="3792911"/>
                <a:ext cx="118778" cy="196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Handskrift 43">
                <a:extLst>
                  <a:ext uri="{FF2B5EF4-FFF2-40B4-BE49-F238E27FC236}">
                    <a16:creationId xmlns:a16="http://schemas.microsoft.com/office/drawing/2014/main" id="{602CB648-B248-6FA2-F39B-2FEAD0E5EB86}"/>
                  </a:ext>
                </a:extLst>
              </p14:cNvPr>
              <p14:cNvContentPartPr/>
              <p14:nvPr/>
            </p14:nvContentPartPr>
            <p14:xfrm>
              <a:off x="10945091" y="3786909"/>
              <a:ext cx="7696" cy="7696"/>
            </p14:xfrm>
          </p:contentPart>
        </mc:Choice>
        <mc:Fallback xmlns="">
          <p:pic>
            <p:nvPicPr>
              <p:cNvPr id="44" name="Handskrift 43">
                <a:extLst>
                  <a:ext uri="{FF2B5EF4-FFF2-40B4-BE49-F238E27FC236}">
                    <a16:creationId xmlns:a16="http://schemas.microsoft.com/office/drawing/2014/main" id="{602CB648-B248-6FA2-F39B-2FEAD0E5EB8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560291" y="3745009"/>
                <a:ext cx="769600" cy="92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Handskrift 44">
                <a:extLst>
                  <a:ext uri="{FF2B5EF4-FFF2-40B4-BE49-F238E27FC236}">
                    <a16:creationId xmlns:a16="http://schemas.microsoft.com/office/drawing/2014/main" id="{4A116DD6-0D15-F9CB-568D-97443977A1D4}"/>
                  </a:ext>
                </a:extLst>
              </p14:cNvPr>
              <p14:cNvContentPartPr/>
              <p14:nvPr/>
            </p14:nvContentPartPr>
            <p14:xfrm>
              <a:off x="10998970" y="3894667"/>
              <a:ext cx="7696" cy="7696"/>
            </p14:xfrm>
          </p:contentPart>
        </mc:Choice>
        <mc:Fallback xmlns="">
          <p:pic>
            <p:nvPicPr>
              <p:cNvPr id="45" name="Handskrift 44">
                <a:extLst>
                  <a:ext uri="{FF2B5EF4-FFF2-40B4-BE49-F238E27FC236}">
                    <a16:creationId xmlns:a16="http://schemas.microsoft.com/office/drawing/2014/main" id="{4A116DD6-0D15-F9CB-568D-97443977A1D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614170" y="3509867"/>
                <a:ext cx="769600" cy="76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601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ett avrundet hjørne 9">
            <a:extLst>
              <a:ext uri="{FF2B5EF4-FFF2-40B4-BE49-F238E27FC236}">
                <a16:creationId xmlns:a16="http://schemas.microsoft.com/office/drawing/2014/main" id="{72816745-AB08-A643-B932-4E8D2B425445}"/>
              </a:ext>
            </a:extLst>
          </p:cNvPr>
          <p:cNvSpPr/>
          <p:nvPr/>
        </p:nvSpPr>
        <p:spPr>
          <a:xfrm rot="10800000">
            <a:off x="650240" y="0"/>
            <a:ext cx="11541760" cy="858280"/>
          </a:xfrm>
          <a:prstGeom prst="round1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1C5EBB8-77B1-E043-ACC6-3AAB12A2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85442"/>
            <a:ext cx="1838960" cy="521039"/>
          </a:xfrm>
          <a:prstGeom prst="rect">
            <a:avLst/>
          </a:prstGeom>
        </p:spPr>
      </p:pic>
      <p:sp>
        <p:nvSpPr>
          <p:cNvPr id="6" name="Plasshaldar for tekst 5">
            <a:extLst>
              <a:ext uri="{FF2B5EF4-FFF2-40B4-BE49-F238E27FC236}">
                <a16:creationId xmlns:a16="http://schemas.microsoft.com/office/drawing/2014/main" id="{AC1700FD-2683-944F-2C60-1B36C459B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159" y="1355334"/>
            <a:ext cx="5535109" cy="10974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n-NO" sz="2400" dirty="0">
                <a:cs typeface="Calibri" panose="020F0502020204030204"/>
              </a:rPr>
              <a:t>Det er allereie utfordringar med tilgang på helsepersonell...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n-NO" sz="2400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n-NO" sz="2400" i="1" dirty="0">
                <a:cs typeface="Calibri" panose="020F0502020204030204"/>
              </a:rPr>
              <a:t>Helsedirektoratet: </a:t>
            </a:r>
            <a:r>
              <a:rPr lang="nn-NO" sz="2400" i="1" dirty="0" err="1">
                <a:cs typeface="Calibri" panose="020F0502020204030204"/>
              </a:rPr>
              <a:t>hovedutfordringer</a:t>
            </a:r>
            <a:r>
              <a:rPr lang="nn-NO" sz="2400" i="1" dirty="0">
                <a:cs typeface="Calibri" panose="020F0502020204030204"/>
              </a:rPr>
              <a:t> </a:t>
            </a:r>
            <a:r>
              <a:rPr lang="nn-NO" sz="2400" i="1" dirty="0" err="1">
                <a:cs typeface="Calibri" panose="020F0502020204030204"/>
              </a:rPr>
              <a:t>knyttet</a:t>
            </a:r>
            <a:r>
              <a:rPr lang="nn-NO" sz="2400" i="1" dirty="0">
                <a:cs typeface="Calibri" panose="020F0502020204030204"/>
              </a:rPr>
              <a:t> til personell og kompetanse i de kommunale helse- og </a:t>
            </a:r>
            <a:r>
              <a:rPr lang="nn-NO" sz="2400" i="1" dirty="0" err="1">
                <a:cs typeface="Calibri" panose="020F0502020204030204"/>
              </a:rPr>
              <a:t>omsorgstjenestene</a:t>
            </a:r>
            <a:r>
              <a:rPr lang="nn-NO" sz="2400" i="1" dirty="0">
                <a:cs typeface="Calibri" panose="020F0502020204030204"/>
              </a:rPr>
              <a:t>: </a:t>
            </a:r>
            <a:endParaRPr lang="nb-NO" i="1">
              <a:cs typeface="Calibri" panose="020F0502020204030204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n-NO" sz="2200" i="1" err="1">
                <a:cs typeface="Calibri" panose="020F0502020204030204"/>
              </a:rPr>
              <a:t>utbredt</a:t>
            </a:r>
            <a:r>
              <a:rPr lang="nn-NO" sz="2200" i="1" dirty="0">
                <a:cs typeface="Calibri" panose="020F0502020204030204"/>
              </a:rPr>
              <a:t> bruk av </a:t>
            </a:r>
            <a:r>
              <a:rPr lang="nn-NO" sz="2200" i="1" err="1">
                <a:cs typeface="Calibri" panose="020F0502020204030204"/>
              </a:rPr>
              <a:t>deltidsstillinger</a:t>
            </a:r>
            <a:endParaRPr lang="nb-NO" sz="2200" i="1">
              <a:cs typeface="Calibri" panose="020F0502020204030204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n-NO" sz="2200" i="1" dirty="0">
                <a:cs typeface="Calibri" panose="020F0502020204030204"/>
              </a:rPr>
              <a:t>mange </a:t>
            </a:r>
            <a:r>
              <a:rPr lang="nn-NO" sz="2200" i="1" err="1">
                <a:cs typeface="Calibri" panose="020F0502020204030204"/>
              </a:rPr>
              <a:t>ansatte</a:t>
            </a:r>
            <a:r>
              <a:rPr lang="nn-NO" sz="2200" i="1" dirty="0">
                <a:cs typeface="Calibri" panose="020F0502020204030204"/>
              </a:rPr>
              <a:t> </a:t>
            </a:r>
            <a:r>
              <a:rPr lang="nn-NO" sz="2200" i="1" err="1">
                <a:cs typeface="Calibri" panose="020F0502020204030204"/>
              </a:rPr>
              <a:t>uten</a:t>
            </a:r>
            <a:r>
              <a:rPr lang="nn-NO" sz="2200" i="1" dirty="0">
                <a:cs typeface="Calibri" panose="020F0502020204030204"/>
              </a:rPr>
              <a:t> formell helse- eller </a:t>
            </a:r>
            <a:r>
              <a:rPr lang="nn-NO" sz="2200" i="1" err="1">
                <a:cs typeface="Calibri" panose="020F0502020204030204"/>
              </a:rPr>
              <a:t>sosialfaglig</a:t>
            </a:r>
            <a:r>
              <a:rPr lang="nn-NO" sz="2200" i="1" dirty="0">
                <a:cs typeface="Calibri" panose="020F0502020204030204"/>
              </a:rPr>
              <a:t> utdanning</a:t>
            </a:r>
            <a:endParaRPr lang="nb-NO" sz="2200" i="1">
              <a:cs typeface="Calibri" panose="020F0502020204030204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n-NO" sz="2200" i="1" err="1">
                <a:cs typeface="Calibri" panose="020F0502020204030204"/>
              </a:rPr>
              <a:t>høyt</a:t>
            </a:r>
            <a:r>
              <a:rPr lang="nn-NO" sz="2200" i="1" dirty="0">
                <a:cs typeface="Calibri" panose="020F0502020204030204"/>
              </a:rPr>
              <a:t> </a:t>
            </a:r>
            <a:r>
              <a:rPr lang="nn-NO" sz="2200" i="1" err="1">
                <a:cs typeface="Calibri" panose="020F0502020204030204"/>
              </a:rPr>
              <a:t>sykefravær</a:t>
            </a:r>
            <a:endParaRPr lang="nb-NO" sz="2200" i="1">
              <a:cs typeface="Calibri" panose="020F0502020204030204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nn-NO" sz="2200" i="1" dirty="0">
                <a:cs typeface="Calibri" panose="020F0502020204030204"/>
              </a:rPr>
              <a:t>høy turnover</a:t>
            </a:r>
          </a:p>
          <a:p>
            <a:pPr lvl="8">
              <a:lnSpc>
                <a:spcPct val="100000"/>
              </a:lnSpc>
              <a:spcBef>
                <a:spcPts val="0"/>
              </a:spcBef>
            </a:pPr>
            <a:r>
              <a:rPr lang="nn-NO" sz="1200" dirty="0">
                <a:cs typeface="Calibri" panose="020F0502020204030204"/>
              </a:rPr>
              <a:t>  (Tid for handling, s.79)</a:t>
            </a:r>
          </a:p>
          <a:p>
            <a:pPr lvl="8">
              <a:lnSpc>
                <a:spcPct val="100000"/>
              </a:lnSpc>
              <a:spcBef>
                <a:spcPts val="0"/>
              </a:spcBef>
            </a:pPr>
            <a:endParaRPr lang="nn-NO" sz="1200" dirty="0">
              <a:cs typeface="Calibri" panose="020F0502020204030204"/>
            </a:endParaRPr>
          </a:p>
          <a:p>
            <a:pPr lvl="8">
              <a:lnSpc>
                <a:spcPct val="100000"/>
              </a:lnSpc>
              <a:spcBef>
                <a:spcPts val="0"/>
              </a:spcBef>
            </a:pPr>
            <a:endParaRPr lang="nn-NO" sz="1200" dirty="0">
              <a:cs typeface="Calibri" panose="020F0502020204030204"/>
            </a:endParaRPr>
          </a:p>
          <a:p>
            <a:pPr lvl="8">
              <a:lnSpc>
                <a:spcPct val="100000"/>
              </a:lnSpc>
              <a:spcBef>
                <a:spcPts val="0"/>
              </a:spcBef>
            </a:pPr>
            <a:endParaRPr lang="nn-NO" sz="2400" dirty="0">
              <a:cs typeface="Calibri" panose="020F0502020204030204"/>
            </a:endParaRPr>
          </a:p>
        </p:txBody>
      </p:sp>
      <p:pic>
        <p:nvPicPr>
          <p:cNvPr id="3" name="Bilete 3">
            <a:extLst>
              <a:ext uri="{FF2B5EF4-FFF2-40B4-BE49-F238E27FC236}">
                <a16:creationId xmlns:a16="http://schemas.microsoft.com/office/drawing/2014/main" id="{325A42BE-730C-6338-3C27-1EE8F731A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068" y="1355593"/>
            <a:ext cx="4775199" cy="40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ett avrundet hjørne 9">
            <a:extLst>
              <a:ext uri="{FF2B5EF4-FFF2-40B4-BE49-F238E27FC236}">
                <a16:creationId xmlns:a16="http://schemas.microsoft.com/office/drawing/2014/main" id="{72816745-AB08-A643-B932-4E8D2B425445}"/>
              </a:ext>
            </a:extLst>
          </p:cNvPr>
          <p:cNvSpPr/>
          <p:nvPr/>
        </p:nvSpPr>
        <p:spPr>
          <a:xfrm rot="10800000">
            <a:off x="650240" y="0"/>
            <a:ext cx="11541760" cy="858280"/>
          </a:xfrm>
          <a:prstGeom prst="round1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1C5EBB8-77B1-E043-ACC6-3AAB12A2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85442"/>
            <a:ext cx="1838960" cy="521039"/>
          </a:xfrm>
          <a:prstGeom prst="rect">
            <a:avLst/>
          </a:prstGeom>
        </p:spPr>
      </p:pic>
      <p:sp>
        <p:nvSpPr>
          <p:cNvPr id="6" name="Plasshaldar for tekst 5">
            <a:extLst>
              <a:ext uri="{FF2B5EF4-FFF2-40B4-BE49-F238E27FC236}">
                <a16:creationId xmlns:a16="http://schemas.microsoft.com/office/drawing/2014/main" id="{AC1700FD-2683-944F-2C60-1B36C459B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099" y="1309152"/>
            <a:ext cx="11954380" cy="4509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n-NO" sz="2400" b="1" dirty="0">
                <a:cs typeface="Calibri" panose="020F0502020204030204"/>
              </a:rPr>
              <a:t>Tilbod </a:t>
            </a:r>
            <a:r>
              <a:rPr lang="nn-NO" sz="2400" b="1" dirty="0" err="1">
                <a:cs typeface="Calibri" panose="020F0502020204030204"/>
              </a:rPr>
              <a:t>vs</a:t>
            </a:r>
            <a:r>
              <a:rPr lang="nn-NO" sz="2400" b="1" dirty="0">
                <a:cs typeface="Calibri" panose="020F0502020204030204"/>
              </a:rPr>
              <a:t>. etterspurnad – den vanlege modellen passar ikkje for helse- og omsorgstenester</a:t>
            </a:r>
            <a:endParaRPr lang="nb-NO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n-NO" sz="2400" b="1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n-NO" sz="2400" b="1" dirty="0">
              <a:cs typeface="Calibri" panose="020F0502020204030204"/>
            </a:endParaRPr>
          </a:p>
        </p:txBody>
      </p:sp>
      <p:pic>
        <p:nvPicPr>
          <p:cNvPr id="2" name="Bilete 2">
            <a:extLst>
              <a:ext uri="{FF2B5EF4-FFF2-40B4-BE49-F238E27FC236}">
                <a16:creationId xmlns:a16="http://schemas.microsoft.com/office/drawing/2014/main" id="{23B00D6F-F451-CF91-E67B-444597FCD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7" y="2036517"/>
            <a:ext cx="5083077" cy="2746484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F35352C-DF75-C3C1-48DC-BCE6F4995687}"/>
              </a:ext>
            </a:extLst>
          </p:cNvPr>
          <p:cNvSpPr txBox="1"/>
          <p:nvPr/>
        </p:nvSpPr>
        <p:spPr>
          <a:xfrm>
            <a:off x="2130522" y="4832157"/>
            <a:ext cx="566035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Kjelde: finanssans.no/</a:t>
            </a:r>
            <a:r>
              <a:rPr lang="en-US" sz="1200" dirty="0" err="1"/>
              <a:t>tilbud-og-ettersporsel</a:t>
            </a:r>
            <a:endParaRPr lang="en-US" sz="1200" dirty="0" err="1">
              <a:cs typeface="Calibri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8A5DE31-8D0F-44B1-75DA-8C612096D811}"/>
              </a:ext>
            </a:extLst>
          </p:cNvPr>
          <p:cNvSpPr txBox="1"/>
          <p:nvPr/>
        </p:nvSpPr>
        <p:spPr>
          <a:xfrm>
            <a:off x="5694219" y="2038157"/>
            <a:ext cx="557568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"Det er </a:t>
            </a:r>
            <a:r>
              <a:rPr lang="en-US" i="1" dirty="0" err="1"/>
              <a:t>ingen</a:t>
            </a:r>
            <a:r>
              <a:rPr lang="en-US" i="1" dirty="0"/>
              <a:t> </a:t>
            </a:r>
            <a:r>
              <a:rPr lang="en-US" i="1" dirty="0" err="1"/>
              <a:t>sammenheng</a:t>
            </a:r>
            <a:r>
              <a:rPr lang="en-US" i="1" dirty="0"/>
              <a:t> </a:t>
            </a:r>
            <a:r>
              <a:rPr lang="en-US" i="1" dirty="0" err="1"/>
              <a:t>mellom</a:t>
            </a:r>
            <a:r>
              <a:rPr lang="en-US" i="1" dirty="0"/>
              <a:t> </a:t>
            </a:r>
            <a:r>
              <a:rPr lang="en-US" i="1" dirty="0" err="1"/>
              <a:t>kostnadene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tjenester</a:t>
            </a:r>
            <a:r>
              <a:rPr lang="en-US" i="1" dirty="0"/>
              <a:t> </a:t>
            </a:r>
            <a:r>
              <a:rPr lang="en-US" i="1" dirty="0" err="1"/>
              <a:t>som</a:t>
            </a:r>
            <a:r>
              <a:rPr lang="en-US" i="1" dirty="0"/>
              <a:t> </a:t>
            </a:r>
            <a:r>
              <a:rPr lang="en-US" i="1" dirty="0" err="1"/>
              <a:t>tilbys</a:t>
            </a:r>
            <a:r>
              <a:rPr lang="en-US" i="1" dirty="0"/>
              <a:t>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etterspørselen</a:t>
            </a:r>
            <a:r>
              <a:rPr lang="en-US" i="1" dirty="0"/>
              <a:t> </a:t>
            </a:r>
            <a:r>
              <a:rPr lang="en-US" i="1" dirty="0" err="1"/>
              <a:t>etter</a:t>
            </a:r>
            <a:r>
              <a:rPr lang="en-US" i="1" dirty="0"/>
              <a:t> </a:t>
            </a:r>
            <a:r>
              <a:rPr lang="en-US" i="1" dirty="0" err="1"/>
              <a:t>tjenestene</a:t>
            </a:r>
            <a:r>
              <a:rPr lang="en-US" i="1" dirty="0"/>
              <a:t>. </a:t>
            </a:r>
            <a:endParaRPr lang="nb-NO" i="1">
              <a:cs typeface="Calibri"/>
            </a:endParaRPr>
          </a:p>
          <a:p>
            <a:endParaRPr lang="en-US" i="1" dirty="0">
              <a:cs typeface="Calibri"/>
            </a:endParaRPr>
          </a:p>
          <a:p>
            <a:r>
              <a:rPr lang="en-US" i="1" dirty="0"/>
              <a:t>Dette </a:t>
            </a:r>
            <a:r>
              <a:rPr lang="en-US" i="1" err="1"/>
              <a:t>følger</a:t>
            </a:r>
            <a:r>
              <a:rPr lang="en-US" i="1" dirty="0"/>
              <a:t> av </a:t>
            </a:r>
            <a:r>
              <a:rPr lang="en-US" i="1" err="1"/>
              <a:t>en</a:t>
            </a:r>
            <a:r>
              <a:rPr lang="en-US" i="1" dirty="0"/>
              <a:t> </a:t>
            </a:r>
            <a:r>
              <a:rPr lang="en-US" i="1" err="1"/>
              <a:t>lav</a:t>
            </a:r>
            <a:r>
              <a:rPr lang="en-US" i="1" dirty="0"/>
              <a:t> </a:t>
            </a:r>
            <a:r>
              <a:rPr lang="en-US" i="1" err="1"/>
              <a:t>eller</a:t>
            </a:r>
            <a:r>
              <a:rPr lang="en-US" i="1" dirty="0"/>
              <a:t> </a:t>
            </a:r>
            <a:r>
              <a:rPr lang="en-US" i="1" err="1"/>
              <a:t>ingen</a:t>
            </a:r>
            <a:r>
              <a:rPr lang="en-US" i="1" dirty="0"/>
              <a:t> </a:t>
            </a:r>
            <a:r>
              <a:rPr lang="en-US" i="1" err="1"/>
              <a:t>egenbetaling</a:t>
            </a:r>
            <a:r>
              <a:rPr lang="en-US" i="1" dirty="0"/>
              <a:t> for </a:t>
            </a:r>
            <a:r>
              <a:rPr lang="en-US" i="1" err="1"/>
              <a:t>pasientene</a:t>
            </a:r>
            <a:r>
              <a:rPr lang="en-US" i="1" dirty="0"/>
              <a:t> </a:t>
            </a:r>
            <a:r>
              <a:rPr lang="en-US" i="1" err="1"/>
              <a:t>i</a:t>
            </a:r>
            <a:r>
              <a:rPr lang="en-US" i="1" dirty="0"/>
              <a:t> land med </a:t>
            </a:r>
            <a:r>
              <a:rPr lang="en-US" i="1" err="1"/>
              <a:t>offentlig</a:t>
            </a:r>
            <a:r>
              <a:rPr lang="en-US" i="1" dirty="0"/>
              <a:t> </a:t>
            </a:r>
            <a:r>
              <a:rPr lang="en-US" i="1" err="1"/>
              <a:t>finansierte</a:t>
            </a:r>
            <a:r>
              <a:rPr lang="en-US" i="1" dirty="0"/>
              <a:t> </a:t>
            </a:r>
            <a:r>
              <a:rPr lang="en-US" i="1" err="1"/>
              <a:t>helsetjenester</a:t>
            </a:r>
            <a:r>
              <a:rPr lang="en-US" i="1" dirty="0"/>
              <a:t> </a:t>
            </a:r>
            <a:r>
              <a:rPr lang="en-US" i="1" err="1"/>
              <a:t>eller</a:t>
            </a:r>
            <a:r>
              <a:rPr lang="en-US" i="1" dirty="0"/>
              <a:t> </a:t>
            </a:r>
            <a:r>
              <a:rPr lang="en-US" i="1" err="1"/>
              <a:t>helseforsikringsordninger</a:t>
            </a:r>
            <a:r>
              <a:rPr lang="en-US" i="1" dirty="0"/>
              <a:t>. </a:t>
            </a:r>
            <a:endParaRPr lang="en-US" i="1" dirty="0">
              <a:cs typeface="Calibri"/>
            </a:endParaRPr>
          </a:p>
          <a:p>
            <a:endParaRPr lang="en-US" i="1" dirty="0">
              <a:cs typeface="Calibri"/>
            </a:endParaRPr>
          </a:p>
          <a:p>
            <a:r>
              <a:rPr lang="en-US" i="1" dirty="0" err="1"/>
              <a:t>Økt</a:t>
            </a:r>
            <a:r>
              <a:rPr lang="en-US" i="1" dirty="0"/>
              <a:t> </a:t>
            </a:r>
            <a:r>
              <a:rPr lang="en-US" i="1" dirty="0" err="1"/>
              <a:t>tilbud</a:t>
            </a:r>
            <a:r>
              <a:rPr lang="en-US" i="1" dirty="0"/>
              <a:t> av </a:t>
            </a:r>
            <a:r>
              <a:rPr lang="en-US" i="1" dirty="0" err="1"/>
              <a:t>helse</a:t>
            </a:r>
            <a:r>
              <a:rPr lang="en-US" i="1" dirty="0"/>
              <a:t>-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omsorgstjenester</a:t>
            </a:r>
            <a:r>
              <a:rPr lang="en-US" i="1" dirty="0"/>
              <a:t> </a:t>
            </a:r>
            <a:r>
              <a:rPr lang="en-US" i="1" dirty="0" err="1"/>
              <a:t>utløser</a:t>
            </a:r>
            <a:r>
              <a:rPr lang="en-US" i="1" dirty="0"/>
              <a:t> </a:t>
            </a:r>
            <a:r>
              <a:rPr lang="en-US" i="1" dirty="0" err="1"/>
              <a:t>dermed</a:t>
            </a:r>
            <a:r>
              <a:rPr lang="en-US" i="1" dirty="0"/>
              <a:t> </a:t>
            </a:r>
            <a:r>
              <a:rPr lang="en-US" i="1" dirty="0" err="1"/>
              <a:t>nesten</a:t>
            </a:r>
            <a:r>
              <a:rPr lang="en-US" i="1" dirty="0"/>
              <a:t> </a:t>
            </a:r>
            <a:r>
              <a:rPr lang="en-US" i="1" dirty="0" err="1"/>
              <a:t>automatisk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tilsvarende</a:t>
            </a:r>
            <a:r>
              <a:rPr lang="en-US" i="1" dirty="0"/>
              <a:t> </a:t>
            </a:r>
            <a:r>
              <a:rPr lang="en-US" i="1" dirty="0" err="1"/>
              <a:t>etterspørsel</a:t>
            </a:r>
            <a:r>
              <a:rPr lang="en-US" i="1" dirty="0"/>
              <a:t> </a:t>
            </a:r>
            <a:r>
              <a:rPr lang="en-US" i="1" dirty="0" err="1"/>
              <a:t>etter</a:t>
            </a:r>
            <a:r>
              <a:rPr lang="en-US" i="1" dirty="0"/>
              <a:t> de </a:t>
            </a:r>
            <a:r>
              <a:rPr lang="en-US" i="1" dirty="0" err="1"/>
              <a:t>samme</a:t>
            </a:r>
            <a:r>
              <a:rPr lang="en-US" i="1" dirty="0"/>
              <a:t> </a:t>
            </a:r>
            <a:r>
              <a:rPr lang="en-US" i="1" dirty="0" err="1"/>
              <a:t>tjenestene</a:t>
            </a:r>
            <a:r>
              <a:rPr lang="en-US" i="1" dirty="0"/>
              <a:t>." </a:t>
            </a:r>
            <a:r>
              <a:rPr lang="en-US" sz="1200" dirty="0"/>
              <a:t>(</a:t>
            </a:r>
            <a:r>
              <a:rPr lang="en-US" sz="1200" dirty="0" err="1"/>
              <a:t>Tid</a:t>
            </a:r>
            <a:r>
              <a:rPr lang="en-US" sz="1200" dirty="0"/>
              <a:t> for handling s.48)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33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ett avrundet hjørne 9">
            <a:extLst>
              <a:ext uri="{FF2B5EF4-FFF2-40B4-BE49-F238E27FC236}">
                <a16:creationId xmlns:a16="http://schemas.microsoft.com/office/drawing/2014/main" id="{72816745-AB08-A643-B932-4E8D2B425445}"/>
              </a:ext>
            </a:extLst>
          </p:cNvPr>
          <p:cNvSpPr/>
          <p:nvPr/>
        </p:nvSpPr>
        <p:spPr>
          <a:xfrm rot="10800000">
            <a:off x="650240" y="0"/>
            <a:ext cx="11541760" cy="858280"/>
          </a:xfrm>
          <a:prstGeom prst="round1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1C5EBB8-77B1-E043-ACC6-3AAB12A2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85442"/>
            <a:ext cx="1838960" cy="521039"/>
          </a:xfrm>
          <a:prstGeom prst="rect">
            <a:avLst/>
          </a:prstGeom>
        </p:spPr>
      </p:pic>
      <p:sp>
        <p:nvSpPr>
          <p:cNvPr id="6" name="Plasshaldar for tekst 5">
            <a:extLst>
              <a:ext uri="{FF2B5EF4-FFF2-40B4-BE49-F238E27FC236}">
                <a16:creationId xmlns:a16="http://schemas.microsoft.com/office/drawing/2014/main" id="{AC1700FD-2683-944F-2C60-1B36C459B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159" y="1355334"/>
            <a:ext cx="10961472" cy="10974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n-NO" sz="2800" i="1" dirty="0">
                <a:cs typeface="Calibri" panose="020F0502020204030204"/>
              </a:rPr>
              <a:t>Det er behov for en </a:t>
            </a:r>
            <a:r>
              <a:rPr lang="nn-NO" sz="2800" i="1" dirty="0" err="1">
                <a:cs typeface="Calibri" panose="020F0502020204030204"/>
              </a:rPr>
              <a:t>holdningsendring</a:t>
            </a:r>
            <a:r>
              <a:rPr lang="nn-NO" sz="2800" i="1" dirty="0">
                <a:cs typeface="Calibri" panose="020F0502020204030204"/>
              </a:rPr>
              <a:t> i </a:t>
            </a:r>
            <a:r>
              <a:rPr lang="nn-NO" sz="2800" i="1" dirty="0" err="1">
                <a:cs typeface="Calibri" panose="020F0502020204030204"/>
              </a:rPr>
              <a:t>befolkningen</a:t>
            </a:r>
            <a:r>
              <a:rPr lang="nn-NO" sz="2800" i="1" dirty="0">
                <a:cs typeface="Calibri" panose="020F0502020204030204"/>
              </a:rPr>
              <a:t>, blant </a:t>
            </a:r>
            <a:r>
              <a:rPr lang="nn-NO" sz="2800" i="1" dirty="0" err="1">
                <a:cs typeface="Calibri" panose="020F0502020204030204"/>
              </a:rPr>
              <a:t>politikere</a:t>
            </a:r>
            <a:r>
              <a:rPr lang="nn-NO" sz="2800" i="1" dirty="0">
                <a:cs typeface="Calibri" panose="020F0502020204030204"/>
              </a:rPr>
              <a:t> og helsepersonellet, som bidrar til å dempe </a:t>
            </a:r>
            <a:r>
              <a:rPr lang="nn-NO" sz="2800" i="1" dirty="0" err="1">
                <a:cs typeface="Calibri" panose="020F0502020204030204"/>
              </a:rPr>
              <a:t>tilbudet</a:t>
            </a:r>
            <a:r>
              <a:rPr lang="nn-NO" sz="2800" i="1" dirty="0">
                <a:cs typeface="Calibri" panose="020F0502020204030204"/>
              </a:rPr>
              <a:t> av og etterspørselen etter helse- og </a:t>
            </a:r>
            <a:r>
              <a:rPr lang="nn-NO" sz="2800" i="1" dirty="0" err="1">
                <a:cs typeface="Calibri" panose="020F0502020204030204"/>
              </a:rPr>
              <a:t>omsorgstjenester</a:t>
            </a:r>
            <a:r>
              <a:rPr lang="nn-NO" sz="2800" i="1" dirty="0">
                <a:cs typeface="Calibri" panose="020F0502020204030204"/>
              </a:rPr>
              <a:t>. </a:t>
            </a:r>
            <a:endParaRPr lang="nb-NO" sz="2800" i="1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n-NO" sz="2800" i="1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n-NO" sz="2800" i="1" dirty="0">
                <a:cs typeface="Calibri" panose="020F0502020204030204"/>
              </a:rPr>
              <a:t>Alle må erkjenne at det også i Norge er </a:t>
            </a:r>
            <a:r>
              <a:rPr lang="nn-NO" sz="2800" i="1" dirty="0" err="1">
                <a:cs typeface="Calibri" panose="020F0502020204030204"/>
              </a:rPr>
              <a:t>begrensede</a:t>
            </a:r>
            <a:r>
              <a:rPr lang="nn-NO" sz="2800" i="1" dirty="0">
                <a:cs typeface="Calibri" panose="020F0502020204030204"/>
              </a:rPr>
              <a:t> </a:t>
            </a:r>
            <a:r>
              <a:rPr lang="nn-NO" sz="2800" i="1" dirty="0" err="1">
                <a:cs typeface="Calibri" panose="020F0502020204030204"/>
              </a:rPr>
              <a:t>ressurser</a:t>
            </a:r>
            <a:r>
              <a:rPr lang="nn-NO" sz="2800" i="1" dirty="0">
                <a:cs typeface="Calibri" panose="020F0502020204030204"/>
              </a:rPr>
              <a:t>. </a:t>
            </a:r>
            <a:endParaRPr lang="nn-NO" sz="2800" i="1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n-NO" sz="2800" i="1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n-NO" sz="2800" i="1" dirty="0" err="1">
                <a:cs typeface="Calibri" panose="020F0502020204030204"/>
              </a:rPr>
              <a:t>Politikerne</a:t>
            </a:r>
            <a:r>
              <a:rPr lang="nn-NO" sz="2800" i="1" dirty="0">
                <a:cs typeface="Calibri" panose="020F0502020204030204"/>
              </a:rPr>
              <a:t> har ansvaret for at det er samsvar mellom </a:t>
            </a:r>
            <a:r>
              <a:rPr lang="nn-NO" sz="2800" i="1" dirty="0" err="1">
                <a:cs typeface="Calibri" panose="020F0502020204030204"/>
              </a:rPr>
              <a:t>tiltakenes</a:t>
            </a:r>
            <a:r>
              <a:rPr lang="nn-NO" sz="2800" i="1" dirty="0">
                <a:cs typeface="Calibri" panose="020F0502020204030204"/>
              </a:rPr>
              <a:t> </a:t>
            </a:r>
            <a:r>
              <a:rPr lang="nn-NO" sz="2800" i="1" dirty="0" err="1">
                <a:cs typeface="Calibri" panose="020F0502020204030204"/>
              </a:rPr>
              <a:t>ønskede</a:t>
            </a:r>
            <a:r>
              <a:rPr lang="nn-NO" sz="2800" i="1" dirty="0">
                <a:cs typeface="Calibri" panose="020F0502020204030204"/>
              </a:rPr>
              <a:t> kvalitetsheving, </a:t>
            </a:r>
            <a:r>
              <a:rPr lang="nn-NO" sz="2800" i="1" dirty="0" err="1">
                <a:cs typeface="Calibri" panose="020F0502020204030204"/>
              </a:rPr>
              <a:t>pasientrettigheter</a:t>
            </a:r>
            <a:r>
              <a:rPr lang="nn-NO" sz="2800" i="1" dirty="0">
                <a:cs typeface="Calibri" panose="020F0502020204030204"/>
              </a:rPr>
              <a:t>, </a:t>
            </a:r>
            <a:r>
              <a:rPr lang="nn-NO" sz="2800" i="1" dirty="0" err="1">
                <a:cs typeface="Calibri" panose="020F0502020204030204"/>
              </a:rPr>
              <a:t>tjenestens</a:t>
            </a:r>
            <a:r>
              <a:rPr lang="nn-NO" sz="2800" i="1" dirty="0">
                <a:cs typeface="Calibri" panose="020F0502020204030204"/>
              </a:rPr>
              <a:t> kapasitet, </a:t>
            </a:r>
            <a:r>
              <a:rPr lang="nn-NO" sz="2800" i="1" dirty="0" err="1">
                <a:cs typeface="Calibri" panose="020F0502020204030204"/>
              </a:rPr>
              <a:t>tilgjengelig</a:t>
            </a:r>
            <a:r>
              <a:rPr lang="nn-NO" sz="2800" i="1" dirty="0">
                <a:cs typeface="Calibri" panose="020F0502020204030204"/>
              </a:rPr>
              <a:t> personell og </a:t>
            </a:r>
            <a:r>
              <a:rPr lang="nn-NO" sz="2800" i="1" dirty="0" err="1">
                <a:cs typeface="Calibri" panose="020F0502020204030204"/>
              </a:rPr>
              <a:t>ressurser</a:t>
            </a:r>
            <a:r>
              <a:rPr lang="nn-NO" sz="2800" i="1" dirty="0">
                <a:cs typeface="Calibri" panose="020F0502020204030204"/>
              </a:rPr>
              <a:t>. </a:t>
            </a:r>
            <a:endParaRPr lang="nn-NO" sz="2800" i="1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n-NO" sz="2000" i="1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n-NO" sz="1200" dirty="0">
                <a:cs typeface="Calibri" panose="020F0502020204030204"/>
              </a:rPr>
              <a:t>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(Tid for handling, s.20)</a:t>
            </a:r>
          </a:p>
        </p:txBody>
      </p:sp>
    </p:spTree>
    <p:extLst>
      <p:ext uri="{BB962C8B-B14F-4D97-AF65-F5344CB8AC3E}">
        <p14:creationId xmlns:p14="http://schemas.microsoft.com/office/powerpoint/2010/main" val="39839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ett avrundet hjørne 9">
            <a:extLst>
              <a:ext uri="{FF2B5EF4-FFF2-40B4-BE49-F238E27FC236}">
                <a16:creationId xmlns:a16="http://schemas.microsoft.com/office/drawing/2014/main" id="{72816745-AB08-A643-B932-4E8D2B425445}"/>
              </a:ext>
            </a:extLst>
          </p:cNvPr>
          <p:cNvSpPr/>
          <p:nvPr/>
        </p:nvSpPr>
        <p:spPr>
          <a:xfrm rot="10800000">
            <a:off x="650240" y="0"/>
            <a:ext cx="11541760" cy="858280"/>
          </a:xfrm>
          <a:prstGeom prst="round1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1C5EBB8-77B1-E043-ACC6-3AAB12A2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85442"/>
            <a:ext cx="1838960" cy="521039"/>
          </a:xfrm>
          <a:prstGeom prst="rect">
            <a:avLst/>
          </a:prstGeom>
        </p:spPr>
      </p:pic>
      <p:sp>
        <p:nvSpPr>
          <p:cNvPr id="6" name="Plasshaldar for tekst 5">
            <a:extLst>
              <a:ext uri="{FF2B5EF4-FFF2-40B4-BE49-F238E27FC236}">
                <a16:creationId xmlns:a16="http://schemas.microsoft.com/office/drawing/2014/main" id="{AC1700FD-2683-944F-2C60-1B36C459B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159" y="1355334"/>
            <a:ext cx="10961472" cy="10974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n-NO" sz="2800" i="1" dirty="0">
                <a:ea typeface="+mn-lt"/>
                <a:cs typeface="+mn-lt"/>
              </a:rPr>
              <a:t>Også </a:t>
            </a:r>
            <a:r>
              <a:rPr lang="nn-NO" sz="2800" i="1" dirty="0" err="1">
                <a:ea typeface="+mn-lt"/>
                <a:cs typeface="+mn-lt"/>
              </a:rPr>
              <a:t>tilsynsmyndigheter</a:t>
            </a:r>
            <a:r>
              <a:rPr lang="nn-NO" sz="2800" i="1" dirty="0">
                <a:ea typeface="+mn-lt"/>
                <a:cs typeface="+mn-lt"/>
              </a:rPr>
              <a:t> og </a:t>
            </a:r>
            <a:r>
              <a:rPr lang="nn-NO" sz="2800" i="1" dirty="0" err="1">
                <a:ea typeface="+mn-lt"/>
                <a:cs typeface="+mn-lt"/>
              </a:rPr>
              <a:t>ledelse</a:t>
            </a:r>
            <a:r>
              <a:rPr lang="nn-NO" sz="2800" i="1" dirty="0">
                <a:ea typeface="+mn-lt"/>
                <a:cs typeface="+mn-lt"/>
              </a:rPr>
              <a:t> ved </a:t>
            </a:r>
            <a:r>
              <a:rPr lang="nn-NO" sz="2800" i="1" dirty="0" err="1">
                <a:ea typeface="+mn-lt"/>
                <a:cs typeface="+mn-lt"/>
              </a:rPr>
              <a:t>foretak</a:t>
            </a:r>
            <a:r>
              <a:rPr lang="nn-NO" sz="2800" i="1" dirty="0">
                <a:ea typeface="+mn-lt"/>
                <a:cs typeface="+mn-lt"/>
              </a:rPr>
              <a:t> og i </a:t>
            </a:r>
            <a:r>
              <a:rPr lang="nn-NO" sz="2800" i="1" dirty="0" err="1">
                <a:ea typeface="+mn-lt"/>
                <a:cs typeface="+mn-lt"/>
              </a:rPr>
              <a:t>tjenesteområder</a:t>
            </a:r>
            <a:r>
              <a:rPr lang="nn-NO" sz="2800" i="1" dirty="0">
                <a:ea typeface="+mn-lt"/>
                <a:cs typeface="+mn-lt"/>
              </a:rPr>
              <a:t> må vurdere </a:t>
            </a:r>
            <a:r>
              <a:rPr lang="nn-NO" sz="2800" i="1" dirty="0" err="1">
                <a:ea typeface="+mn-lt"/>
                <a:cs typeface="+mn-lt"/>
              </a:rPr>
              <a:t>virkningene</a:t>
            </a:r>
            <a:r>
              <a:rPr lang="nn-NO" sz="2800" i="1" dirty="0">
                <a:ea typeface="+mn-lt"/>
                <a:cs typeface="+mn-lt"/>
              </a:rPr>
              <a:t> av vedtak og </a:t>
            </a:r>
            <a:r>
              <a:rPr lang="nn-NO" sz="2800" i="1" dirty="0" err="1">
                <a:ea typeface="+mn-lt"/>
                <a:cs typeface="+mn-lt"/>
              </a:rPr>
              <a:t>beslutninger</a:t>
            </a:r>
            <a:r>
              <a:rPr lang="nn-NO" sz="2800" i="1" dirty="0">
                <a:ea typeface="+mn-lt"/>
                <a:cs typeface="+mn-lt"/>
              </a:rPr>
              <a:t>. </a:t>
            </a:r>
            <a:endParaRPr lang="nn-NO" sz="28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n-NO" sz="2800" i="1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n-NO" sz="2800" i="1" dirty="0">
                <a:ea typeface="+mn-lt"/>
                <a:cs typeface="+mn-lt"/>
              </a:rPr>
              <a:t>Prioritering og </a:t>
            </a:r>
            <a:r>
              <a:rPr lang="nn-NO" sz="2800" i="1" dirty="0" err="1">
                <a:ea typeface="+mn-lt"/>
                <a:cs typeface="+mn-lt"/>
              </a:rPr>
              <a:t>begrensninger</a:t>
            </a:r>
            <a:r>
              <a:rPr lang="nn-NO" sz="2800" i="1" dirty="0">
                <a:ea typeface="+mn-lt"/>
                <a:cs typeface="+mn-lt"/>
              </a:rPr>
              <a:t> i </a:t>
            </a:r>
            <a:r>
              <a:rPr lang="nn-NO" sz="2800" i="1" dirty="0" err="1">
                <a:ea typeface="+mn-lt"/>
                <a:cs typeface="+mn-lt"/>
              </a:rPr>
              <a:t>tjenesten</a:t>
            </a:r>
            <a:r>
              <a:rPr lang="nn-NO" sz="2800" i="1" dirty="0">
                <a:ea typeface="+mn-lt"/>
                <a:cs typeface="+mn-lt"/>
              </a:rPr>
              <a:t> må </a:t>
            </a:r>
            <a:r>
              <a:rPr lang="nn-NO" sz="2800" i="1" dirty="0" err="1">
                <a:ea typeface="+mn-lt"/>
                <a:cs typeface="+mn-lt"/>
              </a:rPr>
              <a:t>løftes</a:t>
            </a:r>
            <a:r>
              <a:rPr lang="nn-NO" sz="2800" i="1" dirty="0">
                <a:ea typeface="+mn-lt"/>
                <a:cs typeface="+mn-lt"/>
              </a:rPr>
              <a:t> </a:t>
            </a:r>
            <a:r>
              <a:rPr lang="nn-NO" sz="2800" i="1" dirty="0" err="1">
                <a:ea typeface="+mn-lt"/>
                <a:cs typeface="+mn-lt"/>
              </a:rPr>
              <a:t>høyt</a:t>
            </a:r>
            <a:r>
              <a:rPr lang="nn-NO" sz="2800" i="1" dirty="0">
                <a:ea typeface="+mn-lt"/>
                <a:cs typeface="+mn-lt"/>
              </a:rPr>
              <a:t> i det </a:t>
            </a:r>
            <a:r>
              <a:rPr lang="nn-NO" sz="2800" i="1" dirty="0" err="1">
                <a:ea typeface="+mn-lt"/>
                <a:cs typeface="+mn-lt"/>
              </a:rPr>
              <a:t>offentlige</a:t>
            </a:r>
            <a:r>
              <a:rPr lang="nn-NO" sz="2800" i="1" dirty="0">
                <a:ea typeface="+mn-lt"/>
                <a:cs typeface="+mn-lt"/>
              </a:rPr>
              <a:t> ordskiftet.</a:t>
            </a:r>
            <a:r>
              <a:rPr lang="nn-NO" sz="2800" dirty="0">
                <a:ea typeface="+mn-lt"/>
                <a:cs typeface="+mn-lt"/>
              </a:rPr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n-NO" sz="2800" i="1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n-NO" sz="2800" i="1" dirty="0">
                <a:ea typeface="+mn-lt"/>
                <a:cs typeface="+mn-lt"/>
              </a:rPr>
              <a:t>Politikkutvikling </a:t>
            </a:r>
            <a:r>
              <a:rPr lang="nn-NO" sz="2800" i="1" dirty="0" err="1">
                <a:ea typeface="+mn-lt"/>
                <a:cs typeface="+mn-lt"/>
              </a:rPr>
              <a:t>fremover</a:t>
            </a:r>
            <a:r>
              <a:rPr lang="nn-NO" sz="2800" i="1" dirty="0">
                <a:ea typeface="+mn-lt"/>
                <a:cs typeface="+mn-lt"/>
              </a:rPr>
              <a:t> må </a:t>
            </a:r>
            <a:r>
              <a:rPr lang="nn-NO" sz="2800" i="1" dirty="0" err="1">
                <a:ea typeface="+mn-lt"/>
                <a:cs typeface="+mn-lt"/>
              </a:rPr>
              <a:t>bygges</a:t>
            </a:r>
            <a:r>
              <a:rPr lang="nn-NO" sz="2800" i="1" dirty="0">
                <a:ea typeface="+mn-lt"/>
                <a:cs typeface="+mn-lt"/>
              </a:rPr>
              <a:t> på en </a:t>
            </a:r>
            <a:r>
              <a:rPr lang="nn-NO" sz="2800" i="1" dirty="0" err="1">
                <a:ea typeface="+mn-lt"/>
                <a:cs typeface="+mn-lt"/>
              </a:rPr>
              <a:t>samlet</a:t>
            </a:r>
            <a:r>
              <a:rPr lang="nn-NO" sz="2800" i="1" dirty="0">
                <a:ea typeface="+mn-lt"/>
                <a:cs typeface="+mn-lt"/>
              </a:rPr>
              <a:t> </a:t>
            </a:r>
            <a:r>
              <a:rPr lang="nn-NO" sz="2800" i="1" dirty="0" err="1">
                <a:ea typeface="+mn-lt"/>
                <a:cs typeface="+mn-lt"/>
              </a:rPr>
              <a:t>forståelse</a:t>
            </a:r>
            <a:r>
              <a:rPr lang="nn-NO" sz="2800" i="1" dirty="0">
                <a:ea typeface="+mn-lt"/>
                <a:cs typeface="+mn-lt"/>
              </a:rPr>
              <a:t> av at personellet er den </a:t>
            </a:r>
            <a:r>
              <a:rPr lang="nn-NO" sz="2800" i="1" dirty="0" err="1">
                <a:ea typeface="+mn-lt"/>
                <a:cs typeface="+mn-lt"/>
              </a:rPr>
              <a:t>begrensende</a:t>
            </a:r>
            <a:r>
              <a:rPr lang="nn-NO" sz="2800" i="1" dirty="0">
                <a:ea typeface="+mn-lt"/>
                <a:cs typeface="+mn-lt"/>
              </a:rPr>
              <a:t> faktoren i helse- og </a:t>
            </a:r>
            <a:r>
              <a:rPr lang="nn-NO" sz="2800" i="1" dirty="0" err="1">
                <a:ea typeface="+mn-lt"/>
                <a:cs typeface="+mn-lt"/>
              </a:rPr>
              <a:t>omsorgstjenesten</a:t>
            </a:r>
            <a:r>
              <a:rPr lang="nn-NO" sz="2800" i="1" dirty="0">
                <a:ea typeface="+mn-lt"/>
                <a:cs typeface="+mn-lt"/>
              </a:rPr>
              <a:t>. </a:t>
            </a:r>
            <a:r>
              <a:rPr lang="nn-NO" sz="2800" i="1" dirty="0" err="1">
                <a:ea typeface="+mn-lt"/>
                <a:cs typeface="+mn-lt"/>
              </a:rPr>
              <a:t>Fra</a:t>
            </a:r>
            <a:r>
              <a:rPr lang="nn-NO" sz="2800" i="1" dirty="0">
                <a:ea typeface="+mn-lt"/>
                <a:cs typeface="+mn-lt"/>
              </a:rPr>
              <a:t> dette vil tiltak og nye </a:t>
            </a:r>
            <a:r>
              <a:rPr lang="nn-NO" sz="2800" i="1" dirty="0" err="1">
                <a:ea typeface="+mn-lt"/>
                <a:cs typeface="+mn-lt"/>
              </a:rPr>
              <a:t>personellbesparende</a:t>
            </a:r>
            <a:r>
              <a:rPr lang="nn-NO" sz="2800" i="1" dirty="0">
                <a:ea typeface="+mn-lt"/>
                <a:cs typeface="+mn-lt"/>
              </a:rPr>
              <a:t> initiativ kunne bidra til redusert forventningssprik, og vil senke frustrasjon for </a:t>
            </a:r>
            <a:r>
              <a:rPr lang="nn-NO" sz="2800" i="1" dirty="0" err="1">
                <a:ea typeface="+mn-lt"/>
                <a:cs typeface="+mn-lt"/>
              </a:rPr>
              <a:t>ansatte</a:t>
            </a:r>
            <a:r>
              <a:rPr lang="nn-NO" sz="2800" i="1" dirty="0">
                <a:ea typeface="+mn-lt"/>
                <a:cs typeface="+mn-lt"/>
              </a:rPr>
              <a:t>, </a:t>
            </a:r>
            <a:r>
              <a:rPr lang="nn-NO" sz="2800" i="1" dirty="0" err="1">
                <a:ea typeface="+mn-lt"/>
                <a:cs typeface="+mn-lt"/>
              </a:rPr>
              <a:t>brukere</a:t>
            </a:r>
            <a:r>
              <a:rPr lang="nn-NO" sz="2800" i="1" dirty="0">
                <a:ea typeface="+mn-lt"/>
                <a:cs typeface="+mn-lt"/>
              </a:rPr>
              <a:t> og </a:t>
            </a:r>
            <a:r>
              <a:rPr lang="nn-NO" sz="2800" i="1" dirty="0" err="1">
                <a:ea typeface="+mn-lt"/>
                <a:cs typeface="+mn-lt"/>
              </a:rPr>
              <a:t>pasienter</a:t>
            </a:r>
            <a:r>
              <a:rPr lang="nn-NO" sz="2800" i="1" dirty="0">
                <a:ea typeface="+mn-lt"/>
                <a:cs typeface="+mn-lt"/>
              </a:rPr>
              <a:t>.</a:t>
            </a:r>
            <a:r>
              <a:rPr lang="nn-NO" sz="2000" dirty="0">
                <a:cs typeface="Calibri" panose="020F0502020204030204"/>
              </a:rPr>
              <a:t>                                                                                                                  </a:t>
            </a:r>
            <a:r>
              <a:rPr lang="nn-NO" sz="1200" dirty="0">
                <a:cs typeface="Calibri"/>
              </a:rPr>
              <a:t>(Tid for handling, s.20)</a:t>
            </a:r>
            <a:endParaRPr lang="nn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55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ett avrundet hjørne 9">
            <a:extLst>
              <a:ext uri="{FF2B5EF4-FFF2-40B4-BE49-F238E27FC236}">
                <a16:creationId xmlns:a16="http://schemas.microsoft.com/office/drawing/2014/main" id="{72816745-AB08-A643-B932-4E8D2B425445}"/>
              </a:ext>
            </a:extLst>
          </p:cNvPr>
          <p:cNvSpPr/>
          <p:nvPr/>
        </p:nvSpPr>
        <p:spPr>
          <a:xfrm rot="10800000">
            <a:off x="650240" y="0"/>
            <a:ext cx="11541760" cy="858280"/>
          </a:xfrm>
          <a:prstGeom prst="round1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1C5EBB8-77B1-E043-ACC6-3AAB12A2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85442"/>
            <a:ext cx="1838960" cy="521039"/>
          </a:xfrm>
          <a:prstGeom prst="rect">
            <a:avLst/>
          </a:prstGeom>
        </p:spPr>
      </p:pic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65A0D92B-ED70-647F-A46C-571A268FC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9192" y="5969198"/>
            <a:ext cx="6420592" cy="5632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200" dirty="0">
                <a:cs typeface="Calibri"/>
              </a:rPr>
              <a:t>Kjelde: </a:t>
            </a:r>
            <a:r>
              <a:rPr lang="nn-NO" sz="1200" dirty="0">
                <a:ea typeface="+mn-lt"/>
                <a:cs typeface="+mn-lt"/>
              </a:rPr>
              <a:t>https://commons.wikimedia.org/wiki/File:Iceberg,_Franz_Josef_Fjord_%28js%295.jpg</a:t>
            </a:r>
            <a:endParaRPr lang="nn-NO" sz="1200">
              <a:cs typeface="Calibri"/>
            </a:endParaRPr>
          </a:p>
        </p:txBody>
      </p:sp>
      <p:pic>
        <p:nvPicPr>
          <p:cNvPr id="4" name="Bilete 4" descr="Eit bilete som inneheld natur, utandørs, is&#10;&#10;Skildring generert automatisk">
            <a:extLst>
              <a:ext uri="{FF2B5EF4-FFF2-40B4-BE49-F238E27FC236}">
                <a16:creationId xmlns:a16="http://schemas.microsoft.com/office/drawing/2014/main" id="{F2F92350-C2F7-FF4F-333E-CB02C14A6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486" y="958529"/>
            <a:ext cx="7485525" cy="49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9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ett avrundet hjørne 9">
            <a:extLst>
              <a:ext uri="{FF2B5EF4-FFF2-40B4-BE49-F238E27FC236}">
                <a16:creationId xmlns:a16="http://schemas.microsoft.com/office/drawing/2014/main" id="{72816745-AB08-A643-B932-4E8D2B425445}"/>
              </a:ext>
            </a:extLst>
          </p:cNvPr>
          <p:cNvSpPr/>
          <p:nvPr/>
        </p:nvSpPr>
        <p:spPr>
          <a:xfrm rot="10800000">
            <a:off x="650240" y="0"/>
            <a:ext cx="11541760" cy="858280"/>
          </a:xfrm>
          <a:prstGeom prst="round1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1C5EBB8-77B1-E043-ACC6-3AAB12A2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85442"/>
            <a:ext cx="1838960" cy="521039"/>
          </a:xfrm>
          <a:prstGeom prst="rect">
            <a:avLst/>
          </a:prstGeom>
        </p:spPr>
      </p:pic>
      <p:sp>
        <p:nvSpPr>
          <p:cNvPr id="6" name="Plasshaldar for tekst 5">
            <a:extLst>
              <a:ext uri="{FF2B5EF4-FFF2-40B4-BE49-F238E27FC236}">
                <a16:creationId xmlns:a16="http://schemas.microsoft.com/office/drawing/2014/main" id="{AC1700FD-2683-944F-2C60-1B36C459B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159" y="1355334"/>
            <a:ext cx="10961472" cy="62798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n-NO" sz="2800" b="1" dirty="0">
                <a:cs typeface="Calibri" panose="020F0502020204030204"/>
              </a:rPr>
              <a:t>Samspelet mellom kommune og helseføretak</a:t>
            </a:r>
            <a:endParaRPr lang="nb-NO" sz="2800" b="1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nn-NO" sz="2400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nn-NO" sz="2800" dirty="0">
                <a:cs typeface="Calibri" panose="020F0502020204030204"/>
              </a:rPr>
              <a:t>Tenesteproduksjon og oppgåveoverføring</a:t>
            </a:r>
            <a:endParaRPr lang="en-US" sz="2800">
              <a:cs typeface="Calibri" panose="020F0502020204030204"/>
            </a:endParaRPr>
          </a:p>
          <a:p>
            <a:pPr marL="1085850" lvl="1" indent="-342900">
              <a:lnSpc>
                <a:spcPct val="100000"/>
              </a:lnSpc>
              <a:spcBef>
                <a:spcPts val="0"/>
              </a:spcBef>
              <a:buFont typeface="Courier New,monospace"/>
              <a:buChar char="o"/>
            </a:pPr>
            <a:r>
              <a:rPr lang="nn-NO" sz="2400" dirty="0">
                <a:cs typeface="Calibri" panose="020F0502020204030204"/>
              </a:rPr>
              <a:t>Helseføretak -&gt; Kommunen</a:t>
            </a:r>
            <a:endParaRPr lang="en-US" sz="2400">
              <a:cs typeface="Calibri" panose="020F0502020204030204"/>
            </a:endParaRPr>
          </a:p>
          <a:p>
            <a:pPr marL="742950" lvl="1">
              <a:lnSpc>
                <a:spcPct val="100000"/>
              </a:lnSpc>
              <a:spcBef>
                <a:spcPts val="0"/>
              </a:spcBef>
            </a:pPr>
            <a:endParaRPr lang="nn-NO" sz="2400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nn-NO" sz="2400" dirty="0">
                <a:cs typeface="Calibri" panose="020F0502020204030204"/>
              </a:rPr>
              <a:t>Auke i turnover og hastigheit mellom kommune og sjukehus</a:t>
            </a:r>
            <a:endParaRPr lang="en-US" sz="240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nn-NO" sz="2800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nn-NO" sz="2800" dirty="0">
                <a:cs typeface="Calibri" panose="020F0502020204030204"/>
              </a:rPr>
              <a:t>Konkurranse</a:t>
            </a:r>
            <a:endParaRPr lang="nn-NO" sz="2800">
              <a:cs typeface="Calibri"/>
            </a:endParaRPr>
          </a:p>
          <a:p>
            <a:pPr marL="1085850" lvl="1" indent="-34290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nn-NO" sz="2400" dirty="0">
                <a:cs typeface="Calibri" panose="020F0502020204030204"/>
              </a:rPr>
              <a:t>Helsepersonell</a:t>
            </a:r>
          </a:p>
          <a:p>
            <a:pPr marL="1085850" lvl="1" indent="-34290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nn-NO" sz="2400" dirty="0">
                <a:cs typeface="Calibri" panose="020F0502020204030204"/>
              </a:rPr>
              <a:t>Kompetanse</a:t>
            </a:r>
          </a:p>
          <a:p>
            <a:pPr marL="1085850" lvl="1" indent="-34290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endParaRPr lang="nn-NO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322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ett avrundet hjørne 9">
            <a:extLst>
              <a:ext uri="{FF2B5EF4-FFF2-40B4-BE49-F238E27FC236}">
                <a16:creationId xmlns:a16="http://schemas.microsoft.com/office/drawing/2014/main" id="{72816745-AB08-A643-B932-4E8D2B425445}"/>
              </a:ext>
            </a:extLst>
          </p:cNvPr>
          <p:cNvSpPr/>
          <p:nvPr/>
        </p:nvSpPr>
        <p:spPr>
          <a:xfrm rot="10800000">
            <a:off x="650240" y="0"/>
            <a:ext cx="11541760" cy="858280"/>
          </a:xfrm>
          <a:prstGeom prst="round1Rect">
            <a:avLst/>
          </a:prstGeom>
          <a:solidFill>
            <a:srgbClr val="007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1C5EBB8-77B1-E043-ACC6-3AAB12A2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85442"/>
            <a:ext cx="1838960" cy="52103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E835346-FE16-1769-CB4F-C930B753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4" y="1242578"/>
            <a:ext cx="11731720" cy="463503"/>
          </a:xfrm>
        </p:spPr>
        <p:txBody>
          <a:bodyPr>
            <a:noAutofit/>
          </a:bodyPr>
          <a:lstStyle/>
          <a:p>
            <a:r>
              <a:rPr lang="nn-NO" sz="2800" b="1" dirty="0">
                <a:latin typeface="Calibri"/>
                <a:cs typeface="Calibri"/>
              </a:rPr>
              <a:t>Det handlar om å hjelpe dei som treng det mest når dei treng det som mest</a:t>
            </a:r>
            <a:endParaRPr lang="nb-NO" sz="2800">
              <a:cs typeface="Calibri Light"/>
            </a:endParaRPr>
          </a:p>
        </p:txBody>
      </p:sp>
      <p:sp>
        <p:nvSpPr>
          <p:cNvPr id="6" name="Plasshaldar for tekst 5">
            <a:extLst>
              <a:ext uri="{FF2B5EF4-FFF2-40B4-BE49-F238E27FC236}">
                <a16:creationId xmlns:a16="http://schemas.microsoft.com/office/drawing/2014/main" id="{AC1700FD-2683-944F-2C60-1B36C459B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9685"/>
            <a:ext cx="5181600" cy="39972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nn-NO" dirty="0">
                <a:cs typeface="Calibri" panose="020F0502020204030204"/>
              </a:rPr>
              <a:t>Framsnakke og støtte kvarandre på "godt nok" prinsippet</a:t>
            </a:r>
            <a:endParaRPr lang="nb-NO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nn-NO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nn-NO" dirty="0">
                <a:cs typeface="Calibri" panose="020F0502020204030204"/>
              </a:rPr>
              <a:t>Hjelpe kvarandre med vanskelege prioriteringar</a:t>
            </a:r>
            <a:endParaRPr lang="nn-NO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nn-NO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nn-NO" dirty="0">
                <a:cs typeface="Calibri" panose="020F0502020204030204"/>
              </a:rPr>
              <a:t>Spreie tryggleik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nn-NO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nn-NO" sz="2400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nn-NO" sz="2400" dirty="0">
              <a:cs typeface="Calibri" panose="020F0502020204030204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nn-NO" sz="2400" dirty="0">
              <a:cs typeface="Calibri" panose="020F0502020204030204"/>
            </a:endParaRP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E0D6C085-0911-AB18-A11C-022A7A8C7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9685"/>
            <a:ext cx="5181600" cy="39972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nn-NO" dirty="0">
                <a:cs typeface="Calibri"/>
              </a:rPr>
              <a:t>Dele kunnskap og informasjon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nn-NO" dirty="0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nn-NO" dirty="0">
                <a:cs typeface="Calibri"/>
              </a:rPr>
              <a:t>Kjennskap til kvarandre sin kvardag</a:t>
            </a:r>
            <a:endParaRPr lang="en-US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nn-NO" dirty="0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nn-NO" dirty="0">
                <a:cs typeface="Calibri"/>
              </a:rPr>
              <a:t>Felles problemforståing</a:t>
            </a:r>
            <a:endParaRPr lang="en-US"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nn-NO" dirty="0">
              <a:cs typeface="Calibri"/>
            </a:endParaRPr>
          </a:p>
          <a:p>
            <a:endParaRPr lang="nn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90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A9EFA442E10D4ABB48A52F3D5B4AE1" ma:contentTypeVersion="12" ma:contentTypeDescription="Opprett et nytt dokument." ma:contentTypeScope="" ma:versionID="a26ede239a0895595bcb28d87d77139d">
  <xsd:schema xmlns:xsd="http://www.w3.org/2001/XMLSchema" xmlns:xs="http://www.w3.org/2001/XMLSchema" xmlns:p="http://schemas.microsoft.com/office/2006/metadata/properties" xmlns:ns2="8e82e6c7-4f57-4aba-a1e1-e71129a545da" xmlns:ns3="8dc76a08-270d-4c83-866e-a09a3c476c9a" targetNamespace="http://schemas.microsoft.com/office/2006/metadata/properties" ma:root="true" ma:fieldsID="8328d7ea79a9993d6d79f973cd49cb17" ns2:_="" ns3:_="">
    <xsd:import namespace="8e82e6c7-4f57-4aba-a1e1-e71129a545da"/>
    <xsd:import namespace="8dc76a08-270d-4c83-866e-a09a3c476c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2e6c7-4f57-4aba-a1e1-e71129a545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342ee66d-4320-4006-b867-72545b1f0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76a08-270d-4c83-866e-a09a3c476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aed67f1-a06b-4b3c-a245-eb2702c19a98}" ma:internalName="TaxCatchAll" ma:showField="CatchAllData" ma:web="8dc76a08-270d-4c83-866e-a09a3c476c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c76a08-270d-4c83-866e-a09a3c476c9a" xsi:nil="true"/>
    <lcf76f155ced4ddcb4097134ff3c332f xmlns="8e82e6c7-4f57-4aba-a1e1-e71129a545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444E58-0024-4156-915B-BB1D9EB6A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82e6c7-4f57-4aba-a1e1-e71129a545da"/>
    <ds:schemaRef ds:uri="8dc76a08-270d-4c83-866e-a09a3c476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1BB48B-ADBA-4F70-8255-F860296D35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A88368-BA85-4DF8-A58D-1C2F32E41DF6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e82e6c7-4f57-4aba-a1e1-e71129a545da"/>
    <ds:schemaRef ds:uri="http://schemas.microsoft.com/office/2006/metadata/properties"/>
    <ds:schemaRef ds:uri="http://purl.org/dc/terms/"/>
    <ds:schemaRef ds:uri="8dc76a08-270d-4c83-866e-a09a3c476c9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472</Words>
  <Application>Microsoft Office PowerPoint</Application>
  <PresentationFormat>Breiskjerm</PresentationFormat>
  <Paragraphs>67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11</vt:i4>
      </vt:variant>
    </vt:vector>
  </HeadingPairs>
  <TitlesOfParts>
    <vt:vector size="18" baseType="lpstr">
      <vt:lpstr>Arial</vt:lpstr>
      <vt:lpstr>Arial,Sans-Serif</vt:lpstr>
      <vt:lpstr>Calibri</vt:lpstr>
      <vt:lpstr>Calibri Light</vt:lpstr>
      <vt:lpstr>Courier New</vt:lpstr>
      <vt:lpstr>Courier New,monospace</vt:lpstr>
      <vt:lpstr>Office-tema</vt:lpstr>
      <vt:lpstr>Utfordringar i vekslingsfeltet mellom lokal og regional helsepolitikk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Det handlar om å hjelpe dei som treng det mest når dei treng det som mest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Utviklingsarbeid i Kinn</dc:title>
  <dc:creator>Kjell-Arne Nordgård</dc:creator>
  <cp:lastModifiedBy>Øyvind Bang-Olsen</cp:lastModifiedBy>
  <cp:revision>1608</cp:revision>
  <dcterms:created xsi:type="dcterms:W3CDTF">2022-08-09T07:02:10Z</dcterms:created>
  <dcterms:modified xsi:type="dcterms:W3CDTF">2023-04-20T08:12:09Z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0x0101008CA9EFA442E10D4ABB48A52F3D5B4AE1</vt:lpwstr>
  </property>
  <property fmtid="{D5CDD505-2E9C-101B-9397-08002B2CF9AE}" pid="3" name="MediaServiceImageTags">
    <vt:lpwstr/>
  </property>
</Properties>
</file>