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754"/>
  </p:normalViewPr>
  <p:slideViewPr>
    <p:cSldViewPr snapToGrid="0" snapToObjects="1">
      <p:cViewPr>
        <p:scale>
          <a:sx n="125" d="100"/>
          <a:sy n="125" d="100"/>
        </p:scale>
        <p:origin x="2216" y="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D9C4F-DFDD-2849-B1A7-6DDABBDC7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E912A23-277A-A641-98B2-54EDEF54E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46AAC2-178C-C84E-8DE8-F373BD70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020FBC-904C-9243-80F7-AF01961C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EAB16-F8DE-A44A-A86C-9CF5BA04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62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1D1A51-2FE6-6C4B-8A09-0C96E4B9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DBD7372-70DB-0347-982C-72F126CAF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924E2B-96A6-1949-B5F7-9F5B85E2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0F521D-884E-9742-9B65-CC133ABA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92E730-87DA-6048-8C3C-3B5B0CA4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61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4E38749-A1CF-AD4D-8884-4D2A7CC81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0C580B3-AD8B-F049-92A1-ECFF66E71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24BA28-D12E-594C-98B7-9E980233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A5EB5D-BD55-A84E-BC7C-7CB99C26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83C989-661F-9D4A-93EA-498ECA4B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25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4E36EC-1E3E-CE43-B1EA-EF8CA613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F9D389-4D54-0D46-94F7-B1C49D161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E9A633-558A-E645-93BC-F908789F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6E23F2-B4F3-BF40-8257-69EA62C1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99A38-7694-B442-BF03-82458915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94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DD770-C952-944F-A9F0-3237BC86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A8EF2E-F03E-9E40-B847-5D650D577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581C6B-7A5F-8848-8015-15652C29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15382A-CBDA-7F48-980D-D7AA604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5E8D26-762D-2D44-AEDD-9D177068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8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A93E4C-53DA-8447-AA95-45382F2E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EB582D-B910-9242-82B5-7CE7A597D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EA2E9D-8E0F-224E-853E-F405880F8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5F7FF4-F656-B143-BA37-56DC849F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071BAA-393F-504B-AF1F-E11F70A9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637191-F1F2-C146-8491-F2344066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54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3AB8A0-92A5-1847-9315-85691650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ADA5B1-A52D-8C4B-924D-8B15FE39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38EB71B-5216-2143-8F44-C6843B5F7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E60AAE9-3843-C545-BEC6-696C95FF3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B7080F0-9A69-0E42-8116-E04D36E11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78F4D4F-D41D-A44F-8E18-E9FFAE60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F70E3F3-019A-E544-8551-462B0FDA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45F357F-0948-FE40-8CA4-78B77364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08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093625-6C4B-734E-A63D-96BA87BC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0D7531-0F47-B042-8442-A8DD1417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DA85151-3DB6-BB43-A057-C23E86BC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C71068-D19D-6C4E-8595-3988022F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1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E569296-A29A-4646-B095-1F69F187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643C3AF-CC82-B842-B341-7BE2AAE8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593A9E-EE51-1E44-AF25-79ACB50E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74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8025E4-E483-BF48-9A79-2982FA6B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C2089F-2EDC-994B-A68A-81FBCB72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56D7366-0D23-7848-BB22-6D2E2EBC9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E6EEEB-7237-9D46-9ED2-737DCE5F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A40C08D-3819-A742-BCDF-87323117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1D8DFF-B0AE-914A-86E1-3E0B01DF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65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82131C-DEAF-E148-9DAD-0F4DD835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26A779A-CC8B-4D43-8E5A-1D85BC2C4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2FE3138-9FFB-464C-A5F0-A55682585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1CD2F9-8113-F64E-B315-F5CBB509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9DE7F2F-A65B-7F4A-B64A-8ABD6BF4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96D1EF-7138-8E4B-9A0F-29BFE93C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93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2D2333B-C0A1-1749-ADCC-23A06BAD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EA9BFF-BEAC-EA47-BB6B-48A7939D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EED9EF-1A6A-4D44-8743-7F9455093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1EF7-A145-624E-9C20-992E8F9729C8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B1E272-C1F6-F34C-82F8-F40917645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0B02FB-3F7C-D14B-95DA-90835C995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2254-EE1C-AF41-8D7A-1688AA525D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58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3621DAE1-F85A-9349-9C41-3F8EE188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1BBC85B-8B51-6C45-845F-22CAF40DDAEA}"/>
              </a:ext>
            </a:extLst>
          </p:cNvPr>
          <p:cNvSpPr txBox="1"/>
          <p:nvPr/>
        </p:nvSpPr>
        <p:spPr>
          <a:xfrm>
            <a:off x="1200177" y="1958856"/>
            <a:ext cx="644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Presentasjonstittel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139452C-75E6-F94E-B1C6-EF04615AD837}"/>
              </a:ext>
            </a:extLst>
          </p:cNvPr>
          <p:cNvSpPr txBox="1"/>
          <p:nvPr/>
        </p:nvSpPr>
        <p:spPr>
          <a:xfrm>
            <a:off x="1218465" y="2609645"/>
            <a:ext cx="644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16352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2D66351B-5D99-CF40-9B4B-54CF0D6E5CFB}"/>
              </a:ext>
            </a:extLst>
          </p:cNvPr>
          <p:cNvSpPr txBox="1"/>
          <p:nvPr/>
        </p:nvSpPr>
        <p:spPr>
          <a:xfrm>
            <a:off x="1345465" y="1382784"/>
            <a:ext cx="644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Overskrift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D1252B8-FAA9-6341-AAE4-DED8BE774A1D}"/>
              </a:ext>
            </a:extLst>
          </p:cNvPr>
          <p:cNvSpPr txBox="1"/>
          <p:nvPr/>
        </p:nvSpPr>
        <p:spPr>
          <a:xfrm>
            <a:off x="1359535" y="2203704"/>
            <a:ext cx="61751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Punktlister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 kan punktlister eller løpende tekst plasseres. </a:t>
            </a:r>
            <a:b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Dette kunne like gjerne være løpende tekst.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Punktlister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 kan punktlister eller løpende tekst plasseres. </a:t>
            </a:r>
            <a:b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Dette kunne like gjerne være løpende tekst.</a:t>
            </a:r>
          </a:p>
          <a:p>
            <a:endParaRPr lang="nb-NO" dirty="0"/>
          </a:p>
        </p:txBody>
      </p:sp>
      <p:sp>
        <p:nvSpPr>
          <p:cNvPr id="8" name="Rektangel med ett avrundet hjørne 7">
            <a:extLst>
              <a:ext uri="{FF2B5EF4-FFF2-40B4-BE49-F238E27FC236}">
                <a16:creationId xmlns:a16="http://schemas.microsoft.com/office/drawing/2014/main" id="{BA7216B6-A176-8547-8BFA-CA280EED387E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53A4DA6-1677-7349-B1A7-F9D0D57DE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2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487810B-FBBB-8245-B749-7175EF37ED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90248A2-DE74-354F-91FB-DC7724075165}"/>
              </a:ext>
            </a:extLst>
          </p:cNvPr>
          <p:cNvSpPr txBox="1"/>
          <p:nvPr/>
        </p:nvSpPr>
        <p:spPr>
          <a:xfrm>
            <a:off x="1159537" y="1958856"/>
            <a:ext cx="644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Overskrift nytt tema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C797D3-1578-C74A-84B8-727979B5E364}"/>
              </a:ext>
            </a:extLst>
          </p:cNvPr>
          <p:cNvSpPr txBox="1"/>
          <p:nvPr/>
        </p:nvSpPr>
        <p:spPr>
          <a:xfrm>
            <a:off x="1177825" y="2609645"/>
            <a:ext cx="644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Undertittel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F7A869C-7986-374B-A977-75175C92D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33730"/>
            <a:ext cx="2341880" cy="6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7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D66351B-5D99-CF40-9B4B-54CF0D6E5CFB}"/>
              </a:ext>
            </a:extLst>
          </p:cNvPr>
          <p:cNvSpPr txBox="1"/>
          <p:nvPr/>
        </p:nvSpPr>
        <p:spPr>
          <a:xfrm>
            <a:off x="5480585" y="1382784"/>
            <a:ext cx="644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Overskrift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D1252B8-FAA9-6341-AAE4-DED8BE774A1D}"/>
              </a:ext>
            </a:extLst>
          </p:cNvPr>
          <p:cNvSpPr txBox="1"/>
          <p:nvPr/>
        </p:nvSpPr>
        <p:spPr>
          <a:xfrm>
            <a:off x="5494655" y="2119844"/>
            <a:ext cx="56102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sz="1400" dirty="0" err="1"/>
              <a:t>Lorem</a:t>
            </a:r>
            <a:r>
              <a:rPr lang="nb-NO" sz="1400" dirty="0"/>
              <a:t> </a:t>
            </a:r>
            <a:r>
              <a:rPr lang="nb-NO" sz="1400" dirty="0" err="1"/>
              <a:t>ipsum</a:t>
            </a:r>
            <a:r>
              <a:rPr lang="nb-NO" sz="1400" dirty="0"/>
              <a:t> </a:t>
            </a:r>
            <a:r>
              <a:rPr lang="nb-NO" sz="1400" dirty="0" err="1"/>
              <a:t>dolor</a:t>
            </a:r>
            <a:r>
              <a:rPr lang="nb-NO" sz="1400" dirty="0"/>
              <a:t> </a:t>
            </a:r>
            <a:r>
              <a:rPr lang="nb-NO" sz="1400" dirty="0" err="1"/>
              <a:t>sit</a:t>
            </a:r>
            <a:r>
              <a:rPr lang="nb-NO" sz="1400" dirty="0"/>
              <a:t> </a:t>
            </a:r>
            <a:r>
              <a:rPr lang="nb-NO" sz="1400" dirty="0" err="1"/>
              <a:t>amet</a:t>
            </a:r>
            <a:r>
              <a:rPr lang="nb-NO" sz="1400" dirty="0"/>
              <a:t>, </a:t>
            </a:r>
            <a:r>
              <a:rPr lang="nb-NO" sz="1400" dirty="0" err="1"/>
              <a:t>consectetuer</a:t>
            </a:r>
            <a:r>
              <a:rPr lang="nb-NO" sz="1400" dirty="0"/>
              <a:t> </a:t>
            </a:r>
            <a:r>
              <a:rPr lang="nb-NO" sz="1400" dirty="0" err="1"/>
              <a:t>adipiscing</a:t>
            </a:r>
            <a:r>
              <a:rPr lang="nb-NO" sz="1400" dirty="0"/>
              <a:t> </a:t>
            </a:r>
            <a:r>
              <a:rPr lang="nb-NO" sz="1400" dirty="0" err="1"/>
              <a:t>elit</a:t>
            </a:r>
            <a:r>
              <a:rPr lang="nb-NO" sz="1400" dirty="0"/>
              <a:t>. Ut </a:t>
            </a:r>
            <a:r>
              <a:rPr lang="nb-NO" sz="1400" dirty="0" err="1"/>
              <a:t>odio</a:t>
            </a:r>
            <a:r>
              <a:rPr lang="nb-NO" sz="1400" dirty="0"/>
              <a:t>. Nam sed est. Nam a </a:t>
            </a:r>
            <a:r>
              <a:rPr lang="nb-NO" sz="1400" dirty="0" err="1"/>
              <a:t>risus</a:t>
            </a:r>
            <a:r>
              <a:rPr lang="nb-NO" sz="1400" dirty="0"/>
              <a:t> et est </a:t>
            </a:r>
            <a:r>
              <a:rPr lang="nb-NO" sz="1400" dirty="0" err="1"/>
              <a:t>iaculis</a:t>
            </a:r>
            <a:r>
              <a:rPr lang="nb-NO" sz="1400" dirty="0"/>
              <a:t> </a:t>
            </a:r>
            <a:r>
              <a:rPr lang="nb-NO" sz="1400" dirty="0" err="1"/>
              <a:t>adipiscing</a:t>
            </a:r>
            <a:r>
              <a:rPr lang="nb-NO" sz="1400" dirty="0"/>
              <a:t>. Vestibulum ante </a:t>
            </a:r>
            <a:r>
              <a:rPr lang="nb-NO" sz="1400" dirty="0" err="1"/>
              <a:t>ipsum</a:t>
            </a:r>
            <a:r>
              <a:rPr lang="nb-NO" sz="1400" dirty="0"/>
              <a:t> </a:t>
            </a:r>
            <a:r>
              <a:rPr lang="nb-NO" sz="1400" dirty="0" err="1"/>
              <a:t>primis</a:t>
            </a:r>
            <a:r>
              <a:rPr lang="nb-NO" sz="1400" dirty="0"/>
              <a:t> in </a:t>
            </a:r>
            <a:r>
              <a:rPr lang="nb-NO" sz="1400" dirty="0" err="1"/>
              <a:t>faucibus</a:t>
            </a:r>
            <a:r>
              <a:rPr lang="nb-NO" sz="1400" dirty="0"/>
              <a:t> </a:t>
            </a:r>
            <a:r>
              <a:rPr lang="nb-NO" sz="1400" dirty="0" err="1"/>
              <a:t>orci</a:t>
            </a:r>
            <a:r>
              <a:rPr lang="nb-NO" sz="1400" dirty="0"/>
              <a:t> </a:t>
            </a:r>
            <a:r>
              <a:rPr lang="nb-NO" sz="1400" dirty="0" err="1"/>
              <a:t>luctus</a:t>
            </a:r>
            <a:r>
              <a:rPr lang="nb-NO" sz="1400" dirty="0"/>
              <a:t> et </a:t>
            </a:r>
            <a:r>
              <a:rPr lang="nb-NO" sz="1400" dirty="0" err="1"/>
              <a:t>ultrices</a:t>
            </a:r>
            <a:r>
              <a:rPr lang="nb-NO" sz="1400" dirty="0"/>
              <a:t> </a:t>
            </a:r>
            <a:r>
              <a:rPr lang="nb-NO" sz="1400" dirty="0" err="1"/>
              <a:t>posuere</a:t>
            </a:r>
            <a:r>
              <a:rPr lang="nb-NO" sz="1400" dirty="0"/>
              <a:t> </a:t>
            </a:r>
            <a:r>
              <a:rPr lang="nb-NO" sz="1400" dirty="0" err="1"/>
              <a:t>cubilia</a:t>
            </a:r>
            <a:r>
              <a:rPr lang="nb-NO" sz="1400" dirty="0"/>
              <a:t> </a:t>
            </a:r>
            <a:r>
              <a:rPr lang="nb-NO" sz="1400" dirty="0" err="1"/>
              <a:t>Curae</a:t>
            </a:r>
            <a:r>
              <a:rPr lang="nb-NO" sz="1400" dirty="0"/>
              <a:t>; </a:t>
            </a:r>
            <a:r>
              <a:rPr lang="nb-NO" sz="1400" dirty="0" err="1"/>
              <a:t>Integer</a:t>
            </a:r>
            <a:r>
              <a:rPr lang="nb-NO" sz="1400" dirty="0"/>
              <a:t> ut </a:t>
            </a:r>
            <a:r>
              <a:rPr lang="nb-NO" sz="1400" dirty="0" err="1"/>
              <a:t>justo</a:t>
            </a:r>
            <a:r>
              <a:rPr lang="nb-NO" sz="1400" dirty="0"/>
              <a:t>. In </a:t>
            </a:r>
            <a:r>
              <a:rPr lang="nb-NO" sz="1400" dirty="0" err="1"/>
              <a:t>tincidunt</a:t>
            </a:r>
            <a:r>
              <a:rPr lang="nb-NO" sz="1400" dirty="0"/>
              <a:t> </a:t>
            </a:r>
            <a:r>
              <a:rPr lang="nb-NO" sz="1400" dirty="0" err="1"/>
              <a:t>viverra</a:t>
            </a:r>
            <a:r>
              <a:rPr lang="nb-NO" sz="1400" dirty="0"/>
              <a:t> </a:t>
            </a:r>
            <a:r>
              <a:rPr lang="nb-NO" sz="1400" dirty="0" err="1"/>
              <a:t>nisl</a:t>
            </a:r>
            <a:r>
              <a:rPr lang="nb-NO" sz="1400" dirty="0"/>
              <a:t>. </a:t>
            </a:r>
            <a:r>
              <a:rPr lang="nb-NO" sz="1400" dirty="0" err="1"/>
              <a:t>Donec</a:t>
            </a:r>
            <a:r>
              <a:rPr lang="nb-NO" sz="1400" dirty="0"/>
              <a:t> dictum </a:t>
            </a:r>
            <a:r>
              <a:rPr lang="nb-NO" sz="1400" dirty="0" err="1"/>
              <a:t>malesuada</a:t>
            </a:r>
            <a:r>
              <a:rPr lang="nb-NO" sz="1400" dirty="0"/>
              <a:t> </a:t>
            </a:r>
            <a:r>
              <a:rPr lang="nb-NO" sz="1400" dirty="0" err="1"/>
              <a:t>magna</a:t>
            </a:r>
            <a:r>
              <a:rPr lang="nb-NO" sz="1400" dirty="0"/>
              <a:t>. </a:t>
            </a:r>
            <a:r>
              <a:rPr lang="nb-NO" sz="1400" dirty="0" err="1"/>
              <a:t>Curabitur</a:t>
            </a:r>
            <a:r>
              <a:rPr lang="nb-NO" sz="1400" dirty="0"/>
              <a:t> id </a:t>
            </a:r>
            <a:r>
              <a:rPr lang="nb-NO" sz="1400" dirty="0" err="1"/>
              <a:t>nibh</a:t>
            </a:r>
            <a:r>
              <a:rPr lang="nb-NO" sz="1400" dirty="0"/>
              <a:t> auctor </a:t>
            </a:r>
            <a:r>
              <a:rPr lang="nb-NO" sz="1400" dirty="0" err="1"/>
              <a:t>tellus</a:t>
            </a:r>
            <a:r>
              <a:rPr lang="nb-NO" sz="1400" dirty="0"/>
              <a:t> </a:t>
            </a:r>
            <a:r>
              <a:rPr lang="nb-NO" sz="1400" dirty="0" err="1"/>
              <a:t>adipiscing</a:t>
            </a:r>
            <a:r>
              <a:rPr lang="nb-NO" sz="1400" dirty="0"/>
              <a:t> </a:t>
            </a:r>
            <a:r>
              <a:rPr lang="nb-NO" sz="1400" dirty="0" err="1"/>
              <a:t>pharetra</a:t>
            </a:r>
            <a:r>
              <a:rPr lang="nb-NO" sz="1400" dirty="0"/>
              <a:t>. </a:t>
            </a:r>
            <a:r>
              <a:rPr lang="nb-NO" sz="1400" dirty="0" err="1"/>
              <a:t>Fusce</a:t>
            </a:r>
            <a:r>
              <a:rPr lang="nb-NO" sz="1400" dirty="0"/>
              <a:t> vel </a:t>
            </a:r>
            <a:r>
              <a:rPr lang="nb-NO" sz="1400" dirty="0" err="1"/>
              <a:t>justo</a:t>
            </a:r>
            <a:r>
              <a:rPr lang="nb-NO" sz="1400" dirty="0"/>
              <a:t> non </a:t>
            </a:r>
            <a:r>
              <a:rPr lang="nb-NO" sz="1400" dirty="0" err="1"/>
              <a:t>orci</a:t>
            </a:r>
            <a:r>
              <a:rPr lang="nb-NO" sz="1400" dirty="0"/>
              <a:t> semper </a:t>
            </a:r>
            <a:r>
              <a:rPr lang="nb-NO" sz="1400" dirty="0" err="1"/>
              <a:t>feugiat</a:t>
            </a:r>
            <a:r>
              <a:rPr lang="nb-NO" sz="1400" dirty="0"/>
              <a:t>. Cras </a:t>
            </a:r>
            <a:r>
              <a:rPr lang="nb-NO" sz="1400" dirty="0" err="1"/>
              <a:t>eu</a:t>
            </a:r>
            <a:r>
              <a:rPr lang="nb-NO" sz="1400" dirty="0"/>
              <a:t> </a:t>
            </a:r>
            <a:r>
              <a:rPr lang="nb-NO" sz="1400" dirty="0" err="1"/>
              <a:t>leo</a:t>
            </a:r>
            <a:r>
              <a:rPr lang="nb-NO" sz="1400" dirty="0"/>
              <a:t> at </a:t>
            </a:r>
            <a:r>
              <a:rPr lang="nb-NO" sz="1400" dirty="0" err="1"/>
              <a:t>purus</a:t>
            </a:r>
            <a:r>
              <a:rPr lang="nb-NO" sz="1400" dirty="0"/>
              <a:t> </a:t>
            </a:r>
            <a:r>
              <a:rPr lang="nb-NO" sz="1400" dirty="0" err="1"/>
              <a:t>ultrices</a:t>
            </a:r>
            <a:r>
              <a:rPr lang="nb-NO" sz="1400" dirty="0"/>
              <a:t> </a:t>
            </a:r>
            <a:r>
              <a:rPr lang="nb-NO" sz="1400" dirty="0" err="1"/>
              <a:t>tristique</a:t>
            </a:r>
            <a:r>
              <a:rPr lang="nb-NO" sz="1400" dirty="0"/>
              <a:t>.</a:t>
            </a:r>
          </a:p>
          <a:p>
            <a:pPr algn="just"/>
            <a:endParaRPr lang="nb-NO" sz="1400" dirty="0"/>
          </a:p>
          <a:p>
            <a:pPr algn="just"/>
            <a:r>
              <a:rPr lang="nb-NO" sz="1400" dirty="0"/>
              <a:t>Ut </a:t>
            </a:r>
            <a:r>
              <a:rPr lang="nb-NO" sz="1400" dirty="0" err="1"/>
              <a:t>wisi</a:t>
            </a:r>
            <a:r>
              <a:rPr lang="nb-NO" sz="1400" dirty="0"/>
              <a:t> </a:t>
            </a:r>
            <a:r>
              <a:rPr lang="nb-NO" sz="1400" dirty="0" err="1"/>
              <a:t>enim</a:t>
            </a:r>
            <a:r>
              <a:rPr lang="nb-NO" sz="1400" dirty="0"/>
              <a:t> ad </a:t>
            </a:r>
            <a:r>
              <a:rPr lang="nb-NO" sz="1400" dirty="0" err="1"/>
              <a:t>minim</a:t>
            </a:r>
            <a:r>
              <a:rPr lang="nb-NO" sz="1400" dirty="0"/>
              <a:t> </a:t>
            </a:r>
            <a:r>
              <a:rPr lang="nb-NO" sz="1400" dirty="0" err="1"/>
              <a:t>veniam</a:t>
            </a:r>
            <a:r>
              <a:rPr lang="nb-NO" sz="1400" dirty="0"/>
              <a:t>, </a:t>
            </a:r>
            <a:r>
              <a:rPr lang="nb-NO" sz="1400" dirty="0" err="1"/>
              <a:t>quis</a:t>
            </a:r>
            <a:r>
              <a:rPr lang="nb-NO" sz="1400" dirty="0"/>
              <a:t> </a:t>
            </a:r>
            <a:r>
              <a:rPr lang="nb-NO" sz="1400" dirty="0" err="1"/>
              <a:t>nostrud</a:t>
            </a:r>
            <a:r>
              <a:rPr lang="nb-NO" sz="1400" dirty="0"/>
              <a:t> </a:t>
            </a:r>
            <a:r>
              <a:rPr lang="nb-NO" sz="1400" dirty="0" err="1"/>
              <a:t>exerci</a:t>
            </a:r>
            <a:r>
              <a:rPr lang="nb-NO" sz="1400" dirty="0"/>
              <a:t> </a:t>
            </a:r>
            <a:r>
              <a:rPr lang="nb-NO" sz="1400" dirty="0" err="1"/>
              <a:t>tation</a:t>
            </a:r>
            <a:r>
              <a:rPr lang="nb-NO" sz="1400" dirty="0"/>
              <a:t> </a:t>
            </a:r>
            <a:r>
              <a:rPr lang="nb-NO" sz="1400" dirty="0" err="1"/>
              <a:t>ullamcorper</a:t>
            </a:r>
            <a:r>
              <a:rPr lang="nb-NO" sz="1400" dirty="0"/>
              <a:t> </a:t>
            </a:r>
            <a:r>
              <a:rPr lang="nb-NO" sz="1400" dirty="0" err="1"/>
              <a:t>suscipit</a:t>
            </a:r>
            <a:r>
              <a:rPr lang="nb-NO" sz="1400" dirty="0"/>
              <a:t> </a:t>
            </a:r>
            <a:r>
              <a:rPr lang="nb-NO" sz="1400" dirty="0" err="1"/>
              <a:t>lobortis</a:t>
            </a:r>
            <a:r>
              <a:rPr lang="nb-NO" sz="1400" dirty="0"/>
              <a:t> </a:t>
            </a:r>
            <a:r>
              <a:rPr lang="nb-NO" sz="1400" dirty="0" err="1"/>
              <a:t>nisl</a:t>
            </a:r>
            <a:r>
              <a:rPr lang="nb-NO" sz="1400" dirty="0"/>
              <a:t> ut </a:t>
            </a:r>
            <a:r>
              <a:rPr lang="nb-NO" sz="1400" dirty="0" err="1"/>
              <a:t>aliquip</a:t>
            </a:r>
            <a:r>
              <a:rPr lang="nb-NO" sz="1400" dirty="0"/>
              <a:t> ex </a:t>
            </a:r>
            <a:r>
              <a:rPr lang="nb-NO" sz="1400" dirty="0" err="1"/>
              <a:t>ea</a:t>
            </a:r>
            <a:r>
              <a:rPr lang="nb-NO" sz="1400" dirty="0"/>
              <a:t> </a:t>
            </a:r>
            <a:r>
              <a:rPr lang="nb-NO" sz="1400" dirty="0" err="1"/>
              <a:t>commodo</a:t>
            </a:r>
            <a:r>
              <a:rPr lang="nb-NO" sz="1400" dirty="0"/>
              <a:t> </a:t>
            </a:r>
            <a:r>
              <a:rPr lang="nb-NO" sz="1400" dirty="0" err="1"/>
              <a:t>consequat</a:t>
            </a:r>
            <a:r>
              <a:rPr lang="nb-NO" sz="1400" dirty="0"/>
              <a:t>. </a:t>
            </a:r>
            <a:r>
              <a:rPr lang="nb-NO" sz="1400" dirty="0" err="1"/>
              <a:t>Duis</a:t>
            </a:r>
            <a:r>
              <a:rPr lang="nb-NO" sz="1400" dirty="0"/>
              <a:t> </a:t>
            </a:r>
            <a:r>
              <a:rPr lang="nb-NO" sz="1400" dirty="0" err="1"/>
              <a:t>autem</a:t>
            </a:r>
            <a:r>
              <a:rPr lang="nb-NO" sz="1400" dirty="0"/>
              <a:t> vel </a:t>
            </a:r>
            <a:r>
              <a:rPr lang="nb-NO" sz="1400" dirty="0" err="1"/>
              <a:t>eum</a:t>
            </a:r>
            <a:r>
              <a:rPr lang="nb-NO" sz="1400" dirty="0"/>
              <a:t> </a:t>
            </a:r>
            <a:r>
              <a:rPr lang="nb-NO" sz="1400" dirty="0" err="1"/>
              <a:t>iriure</a:t>
            </a:r>
            <a:r>
              <a:rPr lang="nb-NO" sz="1400" dirty="0"/>
              <a:t> </a:t>
            </a:r>
            <a:r>
              <a:rPr lang="nb-NO" sz="1400" dirty="0" err="1"/>
              <a:t>dolor</a:t>
            </a:r>
            <a:r>
              <a:rPr lang="nb-NO" sz="1400" dirty="0"/>
              <a:t> in </a:t>
            </a:r>
            <a:r>
              <a:rPr lang="nb-NO" sz="1400" dirty="0" err="1"/>
              <a:t>hendrerit</a:t>
            </a:r>
            <a:r>
              <a:rPr lang="nb-NO" sz="1400" dirty="0"/>
              <a:t> in </a:t>
            </a:r>
            <a:r>
              <a:rPr lang="nb-NO" sz="1400" dirty="0" err="1"/>
              <a:t>vulputate</a:t>
            </a:r>
            <a:r>
              <a:rPr lang="nb-NO" sz="1400" dirty="0"/>
              <a:t> </a:t>
            </a:r>
            <a:r>
              <a:rPr lang="nb-NO" sz="1400" dirty="0" err="1"/>
              <a:t>velit</a:t>
            </a:r>
            <a:r>
              <a:rPr lang="nb-NO" sz="1400" dirty="0"/>
              <a:t> esse </a:t>
            </a:r>
            <a:r>
              <a:rPr lang="nb-NO" sz="1400" dirty="0" err="1"/>
              <a:t>molestie</a:t>
            </a:r>
            <a:r>
              <a:rPr lang="nb-NO" sz="1400" dirty="0"/>
              <a:t> </a:t>
            </a:r>
            <a:r>
              <a:rPr lang="nb-NO" sz="1400" dirty="0" err="1"/>
              <a:t>consequat</a:t>
            </a:r>
            <a:r>
              <a:rPr lang="nb-NO" sz="1400" dirty="0"/>
              <a:t>, vel </a:t>
            </a:r>
            <a:r>
              <a:rPr lang="nb-NO" sz="1400" dirty="0" err="1"/>
              <a:t>illum</a:t>
            </a:r>
            <a:r>
              <a:rPr lang="nb-NO" sz="1400" dirty="0"/>
              <a:t> </a:t>
            </a:r>
            <a:r>
              <a:rPr lang="nb-NO" sz="1400" dirty="0" err="1"/>
              <a:t>dolore</a:t>
            </a:r>
            <a:r>
              <a:rPr lang="nb-NO" sz="1400" dirty="0"/>
              <a:t> </a:t>
            </a:r>
            <a:r>
              <a:rPr lang="nb-NO" sz="1400" dirty="0" err="1"/>
              <a:t>eu</a:t>
            </a:r>
            <a:r>
              <a:rPr lang="nb-NO" sz="1400" dirty="0"/>
              <a:t> </a:t>
            </a:r>
            <a:r>
              <a:rPr lang="nb-NO" sz="1400" dirty="0" err="1"/>
              <a:t>feugiat</a:t>
            </a:r>
            <a:r>
              <a:rPr lang="nb-NO" sz="1400" dirty="0"/>
              <a:t> nulla </a:t>
            </a:r>
            <a:r>
              <a:rPr lang="nb-NO" sz="1400" dirty="0" err="1"/>
              <a:t>facilisis</a:t>
            </a:r>
            <a:r>
              <a:rPr lang="nb-NO" sz="1400" dirty="0"/>
              <a:t> at </a:t>
            </a:r>
            <a:r>
              <a:rPr lang="nb-NO" sz="1400" dirty="0" err="1"/>
              <a:t>vero</a:t>
            </a:r>
            <a:r>
              <a:rPr lang="nb-NO" sz="1400" dirty="0"/>
              <a:t> eros et </a:t>
            </a:r>
            <a:r>
              <a:rPr lang="nb-NO" sz="1400" dirty="0" err="1"/>
              <a:t>accumsan</a:t>
            </a:r>
            <a:r>
              <a:rPr lang="nb-NO" sz="1400" dirty="0"/>
              <a:t>.</a:t>
            </a:r>
          </a:p>
          <a:p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8A3B5B2-00D4-BE44-A1EB-2149CE4D9D4C}"/>
              </a:ext>
            </a:extLst>
          </p:cNvPr>
          <p:cNvSpPr/>
          <p:nvPr/>
        </p:nvSpPr>
        <p:spPr>
          <a:xfrm>
            <a:off x="1463040" y="1493520"/>
            <a:ext cx="3647440" cy="3586480"/>
          </a:xfrm>
          <a:prstGeom prst="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173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Lotta Lindén-Nybø</dc:creator>
  <cp:lastModifiedBy>Lotta Lindén-Nybø</cp:lastModifiedBy>
  <cp:revision>13</cp:revision>
  <dcterms:created xsi:type="dcterms:W3CDTF">2019-12-05T08:25:18Z</dcterms:created>
  <dcterms:modified xsi:type="dcterms:W3CDTF">2020-02-10T14:25:12Z</dcterms:modified>
</cp:coreProperties>
</file>